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7"/>
  </p:notesMasterIdLst>
  <p:handoutMasterIdLst>
    <p:handoutMasterId r:id="rId58"/>
  </p:handoutMasterIdLst>
  <p:sldIdLst>
    <p:sldId id="327" r:id="rId6"/>
    <p:sldId id="330" r:id="rId7"/>
    <p:sldId id="331" r:id="rId8"/>
    <p:sldId id="332" r:id="rId9"/>
    <p:sldId id="298" r:id="rId10"/>
    <p:sldId id="262" r:id="rId11"/>
    <p:sldId id="263" r:id="rId12"/>
    <p:sldId id="299" r:id="rId13"/>
    <p:sldId id="339" r:id="rId14"/>
    <p:sldId id="302" r:id="rId15"/>
    <p:sldId id="340" r:id="rId16"/>
    <p:sldId id="264" r:id="rId17"/>
    <p:sldId id="341" r:id="rId18"/>
    <p:sldId id="267" r:id="rId19"/>
    <p:sldId id="268" r:id="rId20"/>
    <p:sldId id="343" r:id="rId21"/>
    <p:sldId id="344" r:id="rId22"/>
    <p:sldId id="271" r:id="rId23"/>
    <p:sldId id="346" r:id="rId24"/>
    <p:sldId id="272"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‹nº›</a:t>
            </a:fld>
            <a:endParaRPr spc="70" dirty="0"/>
          </a:p>
        </p:txBody>
      </p:sp>
    </p:spTree>
    <p:extLst>
      <p:ext uri="{BB962C8B-B14F-4D97-AF65-F5344CB8AC3E}">
        <p14:creationId xmlns:p14="http://schemas.microsoft.com/office/powerpoint/2010/main" val="1142270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22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‹nº›</a:t>
            </a:fld>
            <a:endParaRPr spc="70" dirty="0"/>
          </a:p>
        </p:txBody>
      </p:sp>
    </p:spTree>
    <p:extLst>
      <p:ext uri="{BB962C8B-B14F-4D97-AF65-F5344CB8AC3E}">
        <p14:creationId xmlns:p14="http://schemas.microsoft.com/office/powerpoint/2010/main" val="515925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‹nº›</a:t>
            </a:fld>
            <a:endParaRPr spc="70" dirty="0"/>
          </a:p>
        </p:txBody>
      </p:sp>
    </p:spTree>
    <p:extLst>
      <p:ext uri="{BB962C8B-B14F-4D97-AF65-F5344CB8AC3E}">
        <p14:creationId xmlns:p14="http://schemas.microsoft.com/office/powerpoint/2010/main" val="2055201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‹nº›</a:t>
            </a:fld>
            <a:endParaRPr spc="70" dirty="0"/>
          </a:p>
        </p:txBody>
      </p:sp>
    </p:spTree>
    <p:extLst>
      <p:ext uri="{BB962C8B-B14F-4D97-AF65-F5344CB8AC3E}">
        <p14:creationId xmlns:p14="http://schemas.microsoft.com/office/powerpoint/2010/main" val="1620459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‹nº›</a:t>
            </a:fld>
            <a:endParaRPr spc="70" dirty="0"/>
          </a:p>
        </p:txBody>
      </p:sp>
    </p:spTree>
    <p:extLst>
      <p:ext uri="{BB962C8B-B14F-4D97-AF65-F5344CB8AC3E}">
        <p14:creationId xmlns:p14="http://schemas.microsoft.com/office/powerpoint/2010/main" val="60287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
        <p:nvSpPr>
          <p:cNvPr id="3" name="CaixaDeTexto 2">
            <a:extLst>
              <a:ext uri="{FF2B5EF4-FFF2-40B4-BE49-F238E27FC236}">
                <a16:creationId xmlns:a16="http://schemas.microsoft.com/office/drawing/2014/main" id="{B5463C35-5259-F427-A32D-5C0A882B3898}"/>
              </a:ext>
            </a:extLst>
          </p:cNvPr>
          <p:cNvSpPr txBox="1"/>
          <p:nvPr userDrawn="1">
            <p:extLst>
              <p:ext uri="{1162E1C5-73C7-4A58-AE30-91384D911F3F}">
                <p184:classification xmlns:p184="http://schemas.microsoft.com/office/powerpoint/2018/4/main" val="ftr"/>
              </p:ext>
            </p:extLst>
          </p:nvPr>
        </p:nvSpPr>
        <p:spPr>
          <a:xfrm>
            <a:off x="63500" y="6657340"/>
            <a:ext cx="461963" cy="137160"/>
          </a:xfrm>
          <a:prstGeom prst="rect">
            <a:avLst/>
          </a:prstGeom>
        </p:spPr>
        <p:txBody>
          <a:bodyPr horzOverflow="overflow" lIns="0" tIns="0" rIns="0" bIns="0">
            <a:spAutoFit/>
          </a:bodyPr>
          <a:lstStyle/>
          <a:p>
            <a:pPr algn="l"/>
            <a:r>
              <a:rPr lang="pt-BR"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239" cy="6857997"/>
          </a:xfrm>
          <a:prstGeom prst="rect">
            <a:avLst/>
          </a:prstGeom>
        </p:spPr>
      </p:pic>
      <p:sp>
        <p:nvSpPr>
          <p:cNvPr id="2" name="Holder 2"/>
          <p:cNvSpPr>
            <a:spLocks noGrp="1"/>
          </p:cNvSpPr>
          <p:nvPr>
            <p:ph type="title"/>
          </p:nvPr>
        </p:nvSpPr>
        <p:spPr>
          <a:xfrm>
            <a:off x="848969" y="417652"/>
            <a:ext cx="10494060" cy="589280"/>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848969" y="1319022"/>
            <a:ext cx="9738360" cy="4687570"/>
          </a:xfrm>
          <a:prstGeom prst="rect">
            <a:avLst/>
          </a:prstGeom>
        </p:spPr>
        <p:txBody>
          <a:bodyPr wrap="square" lIns="0" tIns="0" rIns="0" bIns="0">
            <a:spAutoFit/>
          </a:bodyPr>
          <a:lstStyle>
            <a:lvl1pPr>
              <a:defRPr sz="2200" b="0" i="0">
                <a:solidFill>
                  <a:srgbClr val="292929"/>
                </a:solidFill>
                <a:latin typeface="Microsoft Sans Serif"/>
                <a:cs typeface="Microsoft Sans Serif"/>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11084306" y="6104028"/>
            <a:ext cx="320040" cy="255270"/>
          </a:xfrm>
          <a:prstGeom prst="rect">
            <a:avLst/>
          </a:prstGeom>
        </p:spPr>
        <p:txBody>
          <a:bodyPr wrap="square" lIns="0" tIns="0" rIns="0" bIns="0">
            <a:spAutoFit/>
          </a:bodyPr>
          <a:lstStyle>
            <a:lvl1pPr>
              <a:defRPr sz="1600" b="0" i="0">
                <a:solidFill>
                  <a:srgbClr val="1C7CDB"/>
                </a:solidFill>
                <a:latin typeface="Microsoft Sans Serif"/>
                <a:cs typeface="Microsoft Sans Serif"/>
              </a:defRPr>
            </a:lvl1pPr>
          </a:lstStyle>
          <a:p>
            <a:pPr marL="38100">
              <a:lnSpc>
                <a:spcPts val="1835"/>
              </a:lnSpc>
            </a:pPr>
            <a:fld id="{81D60167-4931-47E6-BA6A-407CBD079E47}" type="slidenum">
              <a:rPr spc="70" dirty="0"/>
              <a:t>‹nº›</a:t>
            </a:fld>
            <a:endParaRPr spc="70" dirty="0"/>
          </a:p>
        </p:txBody>
      </p:sp>
      <p:sp>
        <p:nvSpPr>
          <p:cNvPr id="8" name="CaixaDeTexto 7">
            <a:extLst>
              <a:ext uri="{FF2B5EF4-FFF2-40B4-BE49-F238E27FC236}">
                <a16:creationId xmlns:a16="http://schemas.microsoft.com/office/drawing/2014/main" id="{40B05E6C-EA83-AB3E-DA4A-C79EC9BB5C89}"/>
              </a:ext>
            </a:extLst>
          </p:cNvPr>
          <p:cNvSpPr txBox="1"/>
          <p:nvPr userDrawn="1">
            <p:extLst>
              <p:ext uri="{1162E1C5-73C7-4A58-AE30-91384D911F3F}">
                <p184:classification xmlns:p184="http://schemas.microsoft.com/office/powerpoint/2018/4/main" val="ftr"/>
              </p:ext>
            </p:extLst>
          </p:nvPr>
        </p:nvSpPr>
        <p:spPr>
          <a:xfrm>
            <a:off x="63500" y="6657340"/>
            <a:ext cx="461963" cy="137160"/>
          </a:xfrm>
          <a:prstGeom prst="rect">
            <a:avLst/>
          </a:prstGeom>
        </p:spPr>
        <p:txBody>
          <a:bodyPr horzOverflow="overflow" lIns="0" tIns="0" rIns="0" bIns="0">
            <a:spAutoFit/>
          </a:bodyPr>
          <a:lstStyle/>
          <a:p>
            <a:pPr algn="l"/>
            <a:r>
              <a:rPr lang="pt-BR" sz="900">
                <a:solidFill>
                  <a:srgbClr val="737373"/>
                </a:solidFill>
                <a:latin typeface="Trebuchet MS" panose="020B0603020202020204" pitchFamily="34" charset="0"/>
              </a:rPr>
              <a:t>PÚBLICA</a:t>
            </a:r>
          </a:p>
        </p:txBody>
      </p:sp>
    </p:spTree>
    <p:extLst>
      <p:ext uri="{BB962C8B-B14F-4D97-AF65-F5344CB8AC3E}">
        <p14:creationId xmlns:p14="http://schemas.microsoft.com/office/powerpoint/2010/main" val="207292646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4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3.jpg"/></Relationships>
</file>

<file path=ppt/slides/_rels/slide4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pPr marL="38100">
              <a:lnSpc>
                <a:spcPct val="100000"/>
              </a:lnSpc>
              <a:spcBef>
                <a:spcPts val="100"/>
              </a:spcBef>
            </a:pPr>
            <a:r>
              <a:rPr lang="pt-BR" sz="1800" spc="-35" dirty="0">
                <a:solidFill>
                  <a:srgbClr val="E7E6E6"/>
                </a:solidFill>
                <a:latin typeface="Microsoft Sans Serif"/>
                <a:cs typeface="Microsoft Sans Serif"/>
              </a:rPr>
              <a:t>Roberto França </a:t>
            </a:r>
            <a:endParaRPr lang="pt-BR" sz="1800" dirty="0">
              <a:latin typeface="Microsoft Sans Serif"/>
              <a:cs typeface="Microsoft Sans Serif"/>
            </a:endParaRPr>
          </a:p>
          <a:p>
            <a:pPr marL="38100">
              <a:lnSpc>
                <a:spcPct val="100000"/>
              </a:lnSpc>
            </a:pPr>
            <a:r>
              <a:rPr lang="en-IN" spc="-100" dirty="0">
                <a:solidFill>
                  <a:srgbClr val="E7E6E6"/>
                </a:solidFill>
                <a:latin typeface="Microsoft Sans Serif"/>
                <a:cs typeface="Microsoft Sans Serif"/>
              </a:rPr>
              <a:t>April</a:t>
            </a:r>
            <a:r>
              <a:rPr lang="en-IN" sz="1800" spc="-100" dirty="0">
                <a:solidFill>
                  <a:srgbClr val="E7E6E6"/>
                </a:solidFill>
                <a:latin typeface="Microsoft Sans Serif"/>
                <a:cs typeface="Microsoft Sans Serif"/>
              </a:rPr>
              <a:t> </a:t>
            </a:r>
            <a:r>
              <a:rPr lang="en-IN" spc="-100" dirty="0">
                <a:solidFill>
                  <a:srgbClr val="E7E6E6"/>
                </a:solidFill>
                <a:latin typeface="Microsoft Sans Serif"/>
                <a:cs typeface="Microsoft Sans Serif"/>
              </a:rPr>
              <a:t>09</a:t>
            </a:r>
            <a:r>
              <a:rPr lang="en-IN" spc="-100" baseline="30000" dirty="0">
                <a:solidFill>
                  <a:srgbClr val="E7E6E6"/>
                </a:solidFill>
                <a:latin typeface="Microsoft Sans Serif"/>
                <a:cs typeface="Microsoft Sans Serif"/>
              </a:rPr>
              <a:t>th</a:t>
            </a:r>
            <a:r>
              <a:rPr lang="en-IN" sz="1800" spc="-100" dirty="0">
                <a:solidFill>
                  <a:srgbClr val="E7E6E6"/>
                </a:solidFill>
                <a:latin typeface="Microsoft Sans Serif"/>
                <a:cs typeface="Microsoft Sans Serif"/>
              </a:rPr>
              <a:t> 2025</a:t>
            </a:r>
            <a:endParaRPr lang="en-IN" sz="1800" dirty="0">
              <a:latin typeface="Microsoft Sans Serif"/>
              <a:cs typeface="Microsoft Sans Serif"/>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42" name="object 4">
            <a:extLst>
              <a:ext uri="{FF2B5EF4-FFF2-40B4-BE49-F238E27FC236}">
                <a16:creationId xmlns:a16="http://schemas.microsoft.com/office/drawing/2014/main" id="{EA1D9B75-243A-5ABB-EEDB-C5C8A0AFB173}"/>
              </a:ext>
            </a:extLst>
          </p:cNvPr>
          <p:cNvGrpSpPr/>
          <p:nvPr/>
        </p:nvGrpSpPr>
        <p:grpSpPr>
          <a:xfrm>
            <a:off x="961389" y="1088136"/>
            <a:ext cx="9549765" cy="1472565"/>
            <a:chOff x="961389" y="1088136"/>
            <a:chExt cx="9549765" cy="1472565"/>
          </a:xfrm>
        </p:grpSpPr>
        <p:sp>
          <p:nvSpPr>
            <p:cNvPr id="43" name="object 5">
              <a:extLst>
                <a:ext uri="{FF2B5EF4-FFF2-40B4-BE49-F238E27FC236}">
                  <a16:creationId xmlns:a16="http://schemas.microsoft.com/office/drawing/2014/main" id="{CA6B4920-1D50-3D84-70BE-7D5799DF7632}"/>
                </a:ext>
              </a:extLst>
            </p:cNvPr>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44" name="object 6">
              <a:extLst>
                <a:ext uri="{FF2B5EF4-FFF2-40B4-BE49-F238E27FC236}">
                  <a16:creationId xmlns:a16="http://schemas.microsoft.com/office/drawing/2014/main" id="{E0504826-0290-ED3E-F325-906718F42E52}"/>
                </a:ext>
              </a:extLst>
            </p:cNvPr>
            <p:cNvSpPr/>
            <p:nvPr/>
          </p:nvSpPr>
          <p:spPr>
            <a:xfrm>
              <a:off x="967739" y="1530095"/>
              <a:ext cx="1651000" cy="588645"/>
            </a:xfrm>
            <a:custGeom>
              <a:avLst/>
              <a:gdLst/>
              <a:ahLst/>
              <a:cxnLst/>
              <a:rect l="l" t="t" r="r" b="b"/>
              <a:pathLst>
                <a:path w="1651000" h="588644">
                  <a:moveTo>
                    <a:pt x="1552448"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45" name="object 7">
              <a:extLst>
                <a:ext uri="{FF2B5EF4-FFF2-40B4-BE49-F238E27FC236}">
                  <a16:creationId xmlns:a16="http://schemas.microsoft.com/office/drawing/2014/main" id="{2DD17619-A2DB-F1AF-ED9E-0279D2B32F7B}"/>
                </a:ext>
              </a:extLst>
            </p:cNvPr>
            <p:cNvSpPr/>
            <p:nvPr/>
          </p:nvSpPr>
          <p:spPr>
            <a:xfrm>
              <a:off x="967739" y="1530095"/>
              <a:ext cx="1651000" cy="588645"/>
            </a:xfrm>
            <a:custGeom>
              <a:avLst/>
              <a:gdLst/>
              <a:ahLst/>
              <a:cxnLst/>
              <a:rect l="l" t="t" r="r" b="b"/>
              <a:pathLst>
                <a:path w="1651000" h="588644">
                  <a:moveTo>
                    <a:pt x="0" y="98043"/>
                  </a:moveTo>
                  <a:lnTo>
                    <a:pt x="7704" y="59900"/>
                  </a:lnTo>
                  <a:lnTo>
                    <a:pt x="28714" y="28733"/>
                  </a:lnTo>
                  <a:lnTo>
                    <a:pt x="59878"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46" name="object 8">
            <a:extLst>
              <a:ext uri="{FF2B5EF4-FFF2-40B4-BE49-F238E27FC236}">
                <a16:creationId xmlns:a16="http://schemas.microsoft.com/office/drawing/2014/main" id="{B206D93E-DB18-9026-6859-968E6380F5B4}"/>
              </a:ext>
            </a:extLst>
          </p:cNvPr>
          <p:cNvSpPr txBox="1"/>
          <p:nvPr/>
        </p:nvSpPr>
        <p:spPr>
          <a:xfrm>
            <a:off x="1171143" y="1650873"/>
            <a:ext cx="124269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1. Perform </a:t>
            </a:r>
            <a:r>
              <a:rPr sz="1000" spc="-10" dirty="0">
                <a:solidFill>
                  <a:srgbClr val="FFFFFF"/>
                </a:solidFill>
                <a:latin typeface="Calibri"/>
                <a:cs typeface="Calibri"/>
              </a:rPr>
              <a:t>HTTP </a:t>
            </a:r>
            <a:r>
              <a:rPr sz="1000" spc="-5" dirty="0">
                <a:solidFill>
                  <a:srgbClr val="FFFFFF"/>
                </a:solidFill>
                <a:latin typeface="Calibri"/>
                <a:cs typeface="Calibri"/>
              </a:rPr>
              <a:t>GET to </a:t>
            </a:r>
            <a:r>
              <a:rPr sz="1000" spc="-215" dirty="0">
                <a:solidFill>
                  <a:srgbClr val="FFFFFF"/>
                </a:solidFill>
                <a:latin typeface="Calibri"/>
                <a:cs typeface="Calibri"/>
              </a:rPr>
              <a:t> </a:t>
            </a:r>
            <a:r>
              <a:rPr sz="1000" spc="-5" dirty="0">
                <a:solidFill>
                  <a:srgbClr val="FFFFFF"/>
                </a:solidFill>
                <a:latin typeface="Calibri"/>
                <a:cs typeface="Calibri"/>
              </a:rPr>
              <a:t>request HTML</a:t>
            </a:r>
            <a:r>
              <a:rPr sz="1000" dirty="0">
                <a:solidFill>
                  <a:srgbClr val="FFFFFF"/>
                </a:solidFill>
                <a:latin typeface="Calibri"/>
                <a:cs typeface="Calibri"/>
              </a:rPr>
              <a:t> </a:t>
            </a:r>
            <a:r>
              <a:rPr sz="1000" spc="-5" dirty="0">
                <a:solidFill>
                  <a:srgbClr val="FFFFFF"/>
                </a:solidFill>
                <a:latin typeface="Calibri"/>
                <a:cs typeface="Calibri"/>
              </a:rPr>
              <a:t>page</a:t>
            </a:r>
            <a:endParaRPr sz="1000">
              <a:latin typeface="Calibri"/>
              <a:cs typeface="Calibri"/>
            </a:endParaRPr>
          </a:p>
        </p:txBody>
      </p:sp>
      <p:grpSp>
        <p:nvGrpSpPr>
          <p:cNvPr id="47" name="object 9">
            <a:extLst>
              <a:ext uri="{FF2B5EF4-FFF2-40B4-BE49-F238E27FC236}">
                <a16:creationId xmlns:a16="http://schemas.microsoft.com/office/drawing/2014/main" id="{09660454-90DA-D1EE-C484-2F4A7DB13B21}"/>
              </a:ext>
            </a:extLst>
          </p:cNvPr>
          <p:cNvGrpSpPr/>
          <p:nvPr/>
        </p:nvGrpSpPr>
        <p:grpSpPr>
          <a:xfrm>
            <a:off x="2694177" y="1523746"/>
            <a:ext cx="1663700" cy="601345"/>
            <a:chOff x="2694177" y="1523746"/>
            <a:chExt cx="1663700" cy="601345"/>
          </a:xfrm>
        </p:grpSpPr>
        <p:sp>
          <p:nvSpPr>
            <p:cNvPr id="48" name="object 10">
              <a:extLst>
                <a:ext uri="{FF2B5EF4-FFF2-40B4-BE49-F238E27FC236}">
                  <a16:creationId xmlns:a16="http://schemas.microsoft.com/office/drawing/2014/main" id="{4D790E16-0287-AB9C-C68A-E6D498981487}"/>
                </a:ext>
              </a:extLst>
            </p:cNvPr>
            <p:cNvSpPr/>
            <p:nvPr/>
          </p:nvSpPr>
          <p:spPr>
            <a:xfrm>
              <a:off x="2700527"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49" name="object 11">
              <a:extLst>
                <a:ext uri="{FF2B5EF4-FFF2-40B4-BE49-F238E27FC236}">
                  <a16:creationId xmlns:a16="http://schemas.microsoft.com/office/drawing/2014/main" id="{1FEFD1AF-05AB-3CC9-A846-9AD70EF86488}"/>
                </a:ext>
              </a:extLst>
            </p:cNvPr>
            <p:cNvSpPr/>
            <p:nvPr/>
          </p:nvSpPr>
          <p:spPr>
            <a:xfrm>
              <a:off x="2700527"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50" name="object 12">
            <a:extLst>
              <a:ext uri="{FF2B5EF4-FFF2-40B4-BE49-F238E27FC236}">
                <a16:creationId xmlns:a16="http://schemas.microsoft.com/office/drawing/2014/main" id="{857B053D-C420-B699-365D-378628EEFD87}"/>
              </a:ext>
            </a:extLst>
          </p:cNvPr>
          <p:cNvSpPr txBox="1"/>
          <p:nvPr/>
        </p:nvSpPr>
        <p:spPr>
          <a:xfrm>
            <a:off x="2890520" y="1650873"/>
            <a:ext cx="1268095" cy="317500"/>
          </a:xfrm>
          <a:prstGeom prst="rect">
            <a:avLst/>
          </a:prstGeom>
        </p:spPr>
        <p:txBody>
          <a:bodyPr vert="horz" wrap="square" lIns="0" tIns="27305" rIns="0" bIns="0" rtlCol="0">
            <a:spAutoFit/>
          </a:bodyPr>
          <a:lstStyle/>
          <a:p>
            <a:pPr marL="472440" marR="5080" indent="-460375">
              <a:lnSpc>
                <a:spcPts val="1100"/>
              </a:lnSpc>
              <a:spcBef>
                <a:spcPts val="215"/>
              </a:spcBef>
            </a:pPr>
            <a:r>
              <a:rPr sz="1000" spc="-5" dirty="0">
                <a:solidFill>
                  <a:srgbClr val="FFFFFF"/>
                </a:solidFill>
                <a:latin typeface="Calibri"/>
                <a:cs typeface="Calibri"/>
              </a:rPr>
              <a:t>2. Create Beautiful Soap </a:t>
            </a:r>
            <a:r>
              <a:rPr sz="1000" spc="-215" dirty="0">
                <a:solidFill>
                  <a:srgbClr val="FFFFFF"/>
                </a:solidFill>
                <a:latin typeface="Calibri"/>
                <a:cs typeface="Calibri"/>
              </a:rPr>
              <a:t> </a:t>
            </a:r>
            <a:r>
              <a:rPr sz="1000" spc="-5" dirty="0">
                <a:solidFill>
                  <a:srgbClr val="FFFFFF"/>
                </a:solidFill>
                <a:latin typeface="Calibri"/>
                <a:cs typeface="Calibri"/>
              </a:rPr>
              <a:t>object</a:t>
            </a:r>
            <a:endParaRPr sz="1000">
              <a:latin typeface="Calibri"/>
              <a:cs typeface="Calibri"/>
            </a:endParaRPr>
          </a:p>
        </p:txBody>
      </p:sp>
      <p:grpSp>
        <p:nvGrpSpPr>
          <p:cNvPr id="51" name="object 13">
            <a:extLst>
              <a:ext uri="{FF2B5EF4-FFF2-40B4-BE49-F238E27FC236}">
                <a16:creationId xmlns:a16="http://schemas.microsoft.com/office/drawing/2014/main" id="{13ECDA62-08B3-622A-91B8-7D72279EB069}"/>
              </a:ext>
            </a:extLst>
          </p:cNvPr>
          <p:cNvGrpSpPr/>
          <p:nvPr/>
        </p:nvGrpSpPr>
        <p:grpSpPr>
          <a:xfrm>
            <a:off x="4426965" y="1523746"/>
            <a:ext cx="1663700" cy="601345"/>
            <a:chOff x="4426965" y="1523746"/>
            <a:chExt cx="1663700" cy="601345"/>
          </a:xfrm>
        </p:grpSpPr>
        <p:sp>
          <p:nvSpPr>
            <p:cNvPr id="52" name="object 14">
              <a:extLst>
                <a:ext uri="{FF2B5EF4-FFF2-40B4-BE49-F238E27FC236}">
                  <a16:creationId xmlns:a16="http://schemas.microsoft.com/office/drawing/2014/main" id="{0C18F080-7CC8-5154-A2CA-67E7C6903868}"/>
                </a:ext>
              </a:extLst>
            </p:cNvPr>
            <p:cNvSpPr/>
            <p:nvPr/>
          </p:nvSpPr>
          <p:spPr>
            <a:xfrm>
              <a:off x="4433315"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53" name="object 15">
              <a:extLst>
                <a:ext uri="{FF2B5EF4-FFF2-40B4-BE49-F238E27FC236}">
                  <a16:creationId xmlns:a16="http://schemas.microsoft.com/office/drawing/2014/main" id="{F048FF62-3A01-8327-36B1-F0BDFBD6F719}"/>
                </a:ext>
              </a:extLst>
            </p:cNvPr>
            <p:cNvSpPr/>
            <p:nvPr/>
          </p:nvSpPr>
          <p:spPr>
            <a:xfrm>
              <a:off x="4433315"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54" name="object 16">
            <a:extLst>
              <a:ext uri="{FF2B5EF4-FFF2-40B4-BE49-F238E27FC236}">
                <a16:creationId xmlns:a16="http://schemas.microsoft.com/office/drawing/2014/main" id="{0DEF9A0C-D1D0-8693-7798-956259E00C25}"/>
              </a:ext>
            </a:extLst>
          </p:cNvPr>
          <p:cNvSpPr txBox="1"/>
          <p:nvPr/>
        </p:nvSpPr>
        <p:spPr>
          <a:xfrm>
            <a:off x="4611370" y="1650873"/>
            <a:ext cx="1293495" cy="317500"/>
          </a:xfrm>
          <a:prstGeom prst="rect">
            <a:avLst/>
          </a:prstGeom>
        </p:spPr>
        <p:txBody>
          <a:bodyPr vert="horz" wrap="square" lIns="0" tIns="27305" rIns="0" bIns="0" rtlCol="0">
            <a:spAutoFit/>
          </a:bodyPr>
          <a:lstStyle/>
          <a:p>
            <a:pPr marL="12700" marR="5080">
              <a:lnSpc>
                <a:spcPts val="1100"/>
              </a:lnSpc>
              <a:spcBef>
                <a:spcPts val="215"/>
              </a:spcBef>
            </a:pPr>
            <a:r>
              <a:rPr sz="1000" spc="-5" dirty="0">
                <a:solidFill>
                  <a:srgbClr val="FFFFFF"/>
                </a:solidFill>
                <a:latin typeface="Calibri"/>
                <a:cs typeface="Calibri"/>
              </a:rPr>
              <a:t>3.</a:t>
            </a:r>
            <a:r>
              <a:rPr sz="1000" spc="-20" dirty="0">
                <a:solidFill>
                  <a:srgbClr val="FFFFFF"/>
                </a:solidFill>
                <a:latin typeface="Calibri"/>
                <a:cs typeface="Calibri"/>
              </a:rPr>
              <a:t> </a:t>
            </a:r>
            <a:r>
              <a:rPr sz="1000" spc="-5" dirty="0">
                <a:solidFill>
                  <a:srgbClr val="FFFFFF"/>
                </a:solidFill>
                <a:latin typeface="Calibri"/>
                <a:cs typeface="Calibri"/>
              </a:rPr>
              <a:t>Extract</a:t>
            </a:r>
            <a:r>
              <a:rPr sz="1000" spc="-10" dirty="0">
                <a:solidFill>
                  <a:srgbClr val="FFFFFF"/>
                </a:solidFill>
                <a:latin typeface="Calibri"/>
                <a:cs typeface="Calibri"/>
              </a:rPr>
              <a:t> </a:t>
            </a:r>
            <a:r>
              <a:rPr sz="1000" spc="-5" dirty="0">
                <a:solidFill>
                  <a:srgbClr val="FFFFFF"/>
                </a:solidFill>
                <a:latin typeface="Calibri"/>
                <a:cs typeface="Calibri"/>
              </a:rPr>
              <a:t>column</a:t>
            </a:r>
            <a:r>
              <a:rPr sz="1000" spc="-15" dirty="0">
                <a:solidFill>
                  <a:srgbClr val="FFFFFF"/>
                </a:solidFill>
                <a:latin typeface="Calibri"/>
                <a:cs typeface="Calibri"/>
              </a:rPr>
              <a:t> </a:t>
            </a:r>
            <a:r>
              <a:rPr sz="1000" spc="-5" dirty="0">
                <a:solidFill>
                  <a:srgbClr val="FFFFFF"/>
                </a:solidFill>
                <a:latin typeface="Calibri"/>
                <a:cs typeface="Calibri"/>
              </a:rPr>
              <a:t>names </a:t>
            </a:r>
            <a:r>
              <a:rPr sz="1000" spc="-210" dirty="0">
                <a:solidFill>
                  <a:srgbClr val="FFFFFF"/>
                </a:solidFill>
                <a:latin typeface="Calibri"/>
                <a:cs typeface="Calibri"/>
              </a:rPr>
              <a:t> </a:t>
            </a:r>
            <a:r>
              <a:rPr sz="1000" spc="-5" dirty="0">
                <a:solidFill>
                  <a:srgbClr val="FFFFFF"/>
                </a:solidFill>
                <a:latin typeface="Calibri"/>
                <a:cs typeface="Calibri"/>
              </a:rPr>
              <a:t>from</a:t>
            </a:r>
            <a:r>
              <a:rPr sz="1000" spc="-15" dirty="0">
                <a:solidFill>
                  <a:srgbClr val="FFFFFF"/>
                </a:solidFill>
                <a:latin typeface="Calibri"/>
                <a:cs typeface="Calibri"/>
              </a:rPr>
              <a:t> </a:t>
            </a:r>
            <a:r>
              <a:rPr sz="1000" spc="-5" dirty="0">
                <a:solidFill>
                  <a:srgbClr val="FFFFFF"/>
                </a:solidFill>
                <a:latin typeface="Calibri"/>
                <a:cs typeface="Calibri"/>
              </a:rPr>
              <a:t>HTML</a:t>
            </a:r>
            <a:r>
              <a:rPr sz="1000" spc="-20" dirty="0">
                <a:solidFill>
                  <a:srgbClr val="FFFFFF"/>
                </a:solidFill>
                <a:latin typeface="Calibri"/>
                <a:cs typeface="Calibri"/>
              </a:rPr>
              <a:t> </a:t>
            </a:r>
            <a:r>
              <a:rPr sz="1000" spc="-5" dirty="0">
                <a:solidFill>
                  <a:srgbClr val="FFFFFF"/>
                </a:solidFill>
                <a:latin typeface="Calibri"/>
                <a:cs typeface="Calibri"/>
              </a:rPr>
              <a:t>table</a:t>
            </a:r>
            <a:r>
              <a:rPr sz="1000" spc="-15" dirty="0">
                <a:solidFill>
                  <a:srgbClr val="FFFFFF"/>
                </a:solidFill>
                <a:latin typeface="Calibri"/>
                <a:cs typeface="Calibri"/>
              </a:rPr>
              <a:t> </a:t>
            </a:r>
            <a:r>
              <a:rPr sz="1000" spc="-5" dirty="0">
                <a:solidFill>
                  <a:srgbClr val="FFFFFF"/>
                </a:solidFill>
                <a:latin typeface="Calibri"/>
                <a:cs typeface="Calibri"/>
              </a:rPr>
              <a:t>header</a:t>
            </a:r>
            <a:endParaRPr sz="1000">
              <a:latin typeface="Calibri"/>
              <a:cs typeface="Calibri"/>
            </a:endParaRPr>
          </a:p>
        </p:txBody>
      </p:sp>
      <p:grpSp>
        <p:nvGrpSpPr>
          <p:cNvPr id="55" name="object 17">
            <a:extLst>
              <a:ext uri="{FF2B5EF4-FFF2-40B4-BE49-F238E27FC236}">
                <a16:creationId xmlns:a16="http://schemas.microsoft.com/office/drawing/2014/main" id="{D4753A7D-99DE-0B8E-2325-1ED63B316FEE}"/>
              </a:ext>
            </a:extLst>
          </p:cNvPr>
          <p:cNvGrpSpPr/>
          <p:nvPr/>
        </p:nvGrpSpPr>
        <p:grpSpPr>
          <a:xfrm>
            <a:off x="6159753" y="1523746"/>
            <a:ext cx="1663700" cy="601345"/>
            <a:chOff x="6159753" y="1523746"/>
            <a:chExt cx="1663700" cy="601345"/>
          </a:xfrm>
        </p:grpSpPr>
        <p:sp>
          <p:nvSpPr>
            <p:cNvPr id="56" name="object 18">
              <a:extLst>
                <a:ext uri="{FF2B5EF4-FFF2-40B4-BE49-F238E27FC236}">
                  <a16:creationId xmlns:a16="http://schemas.microsoft.com/office/drawing/2014/main" id="{102AE7B3-3A46-0887-DD3A-DC9D28C05808}"/>
                </a:ext>
              </a:extLst>
            </p:cNvPr>
            <p:cNvSpPr/>
            <p:nvPr/>
          </p:nvSpPr>
          <p:spPr>
            <a:xfrm>
              <a:off x="6166103"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57" name="object 19">
              <a:extLst>
                <a:ext uri="{FF2B5EF4-FFF2-40B4-BE49-F238E27FC236}">
                  <a16:creationId xmlns:a16="http://schemas.microsoft.com/office/drawing/2014/main" id="{FC08C859-B15C-1920-C0BE-C2BAF9B73B08}"/>
                </a:ext>
              </a:extLst>
            </p:cNvPr>
            <p:cNvSpPr/>
            <p:nvPr/>
          </p:nvSpPr>
          <p:spPr>
            <a:xfrm>
              <a:off x="6166103"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58" name="object 20">
            <a:extLst>
              <a:ext uri="{FF2B5EF4-FFF2-40B4-BE49-F238E27FC236}">
                <a16:creationId xmlns:a16="http://schemas.microsoft.com/office/drawing/2014/main" id="{550C2C61-A683-9C2F-FEF1-87E52BF6E0FE}"/>
              </a:ext>
            </a:extLst>
          </p:cNvPr>
          <p:cNvSpPr txBox="1"/>
          <p:nvPr/>
        </p:nvSpPr>
        <p:spPr>
          <a:xfrm>
            <a:off x="6257925" y="1581149"/>
            <a:ext cx="1466850" cy="456565"/>
          </a:xfrm>
          <a:prstGeom prst="rect">
            <a:avLst/>
          </a:prstGeom>
        </p:spPr>
        <p:txBody>
          <a:bodyPr vert="horz" wrap="square" lIns="0" tIns="27305" rIns="0" bIns="0" rtlCol="0">
            <a:spAutoFit/>
          </a:bodyPr>
          <a:lstStyle/>
          <a:p>
            <a:pPr marL="12700" marR="5080" indent="80645">
              <a:lnSpc>
                <a:spcPts val="1100"/>
              </a:lnSpc>
              <a:spcBef>
                <a:spcPts val="215"/>
              </a:spcBef>
            </a:pPr>
            <a:r>
              <a:rPr sz="1000" spc="-5" dirty="0">
                <a:solidFill>
                  <a:srgbClr val="FFFFFF"/>
                </a:solidFill>
                <a:latin typeface="Calibri"/>
                <a:cs typeface="Calibri"/>
              </a:rPr>
              <a:t>4. Create Dictionary with </a:t>
            </a:r>
            <a:r>
              <a:rPr sz="1000" dirty="0">
                <a:solidFill>
                  <a:srgbClr val="FFFFFF"/>
                </a:solidFill>
                <a:latin typeface="Calibri"/>
                <a:cs typeface="Calibri"/>
              </a:rPr>
              <a:t> </a:t>
            </a:r>
            <a:r>
              <a:rPr sz="1000" spc="-5" dirty="0">
                <a:solidFill>
                  <a:srgbClr val="FFFFFF"/>
                </a:solidFill>
                <a:latin typeface="Calibri"/>
                <a:cs typeface="Calibri"/>
              </a:rPr>
              <a:t>keys</a:t>
            </a:r>
            <a:r>
              <a:rPr sz="1000" spc="-20" dirty="0">
                <a:solidFill>
                  <a:srgbClr val="FFFFFF"/>
                </a:solidFill>
                <a:latin typeface="Calibri"/>
                <a:cs typeface="Calibri"/>
              </a:rPr>
              <a:t> </a:t>
            </a:r>
            <a:r>
              <a:rPr sz="1000" spc="-10" dirty="0">
                <a:solidFill>
                  <a:srgbClr val="FFFFFF"/>
                </a:solidFill>
                <a:latin typeface="Calibri"/>
                <a:cs typeface="Calibri"/>
              </a:rPr>
              <a:t>from</a:t>
            </a:r>
            <a:r>
              <a:rPr sz="1000" dirty="0">
                <a:solidFill>
                  <a:srgbClr val="FFFFFF"/>
                </a:solidFill>
                <a:latin typeface="Calibri"/>
                <a:cs typeface="Calibri"/>
              </a:rPr>
              <a:t> </a:t>
            </a:r>
            <a:r>
              <a:rPr sz="1000" spc="-5" dirty="0">
                <a:solidFill>
                  <a:srgbClr val="FFFFFF"/>
                </a:solidFill>
                <a:latin typeface="Calibri"/>
                <a:cs typeface="Calibri"/>
              </a:rPr>
              <a:t>extracted</a:t>
            </a:r>
            <a:r>
              <a:rPr sz="1000" dirty="0">
                <a:solidFill>
                  <a:srgbClr val="FFFFFF"/>
                </a:solidFill>
                <a:latin typeface="Calibri"/>
                <a:cs typeface="Calibri"/>
              </a:rPr>
              <a:t> </a:t>
            </a:r>
            <a:r>
              <a:rPr sz="1000" spc="-5" dirty="0">
                <a:solidFill>
                  <a:srgbClr val="FFFFFF"/>
                </a:solidFill>
                <a:latin typeface="Calibri"/>
                <a:cs typeface="Calibri"/>
              </a:rPr>
              <a:t>column</a:t>
            </a:r>
            <a:endParaRPr sz="1000">
              <a:latin typeface="Calibri"/>
              <a:cs typeface="Calibri"/>
            </a:endParaRPr>
          </a:p>
          <a:p>
            <a:pPr marL="563880">
              <a:lnSpc>
                <a:spcPts val="1075"/>
              </a:lnSpc>
            </a:pPr>
            <a:r>
              <a:rPr sz="1000" spc="-5" dirty="0">
                <a:solidFill>
                  <a:srgbClr val="FFFFFF"/>
                </a:solidFill>
                <a:latin typeface="Calibri"/>
                <a:cs typeface="Calibri"/>
              </a:rPr>
              <a:t>names</a:t>
            </a:r>
            <a:endParaRPr sz="1000">
              <a:latin typeface="Calibri"/>
              <a:cs typeface="Calibri"/>
            </a:endParaRPr>
          </a:p>
        </p:txBody>
      </p:sp>
      <p:grpSp>
        <p:nvGrpSpPr>
          <p:cNvPr id="59" name="object 21">
            <a:extLst>
              <a:ext uri="{FF2B5EF4-FFF2-40B4-BE49-F238E27FC236}">
                <a16:creationId xmlns:a16="http://schemas.microsoft.com/office/drawing/2014/main" id="{40CB4000-B48C-4E1A-3ECA-E35890AB06C4}"/>
              </a:ext>
            </a:extLst>
          </p:cNvPr>
          <p:cNvGrpSpPr/>
          <p:nvPr/>
        </p:nvGrpSpPr>
        <p:grpSpPr>
          <a:xfrm>
            <a:off x="7892542" y="1523746"/>
            <a:ext cx="1663700" cy="601345"/>
            <a:chOff x="7892542" y="1523746"/>
            <a:chExt cx="1663700" cy="601345"/>
          </a:xfrm>
        </p:grpSpPr>
        <p:sp>
          <p:nvSpPr>
            <p:cNvPr id="60" name="object 22">
              <a:extLst>
                <a:ext uri="{FF2B5EF4-FFF2-40B4-BE49-F238E27FC236}">
                  <a16:creationId xmlns:a16="http://schemas.microsoft.com/office/drawing/2014/main" id="{B6FB1706-AA3D-A247-E092-21AB9FACBB31}"/>
                </a:ext>
              </a:extLst>
            </p:cNvPr>
            <p:cNvSpPr/>
            <p:nvPr/>
          </p:nvSpPr>
          <p:spPr>
            <a:xfrm>
              <a:off x="7898892" y="1530096"/>
              <a:ext cx="1651000" cy="588645"/>
            </a:xfrm>
            <a:custGeom>
              <a:avLst/>
              <a:gdLst/>
              <a:ahLst/>
              <a:cxnLst/>
              <a:rect l="l" t="t" r="r" b="b"/>
              <a:pathLst>
                <a:path w="1651000" h="588644">
                  <a:moveTo>
                    <a:pt x="1552448"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61" name="object 23">
              <a:extLst>
                <a:ext uri="{FF2B5EF4-FFF2-40B4-BE49-F238E27FC236}">
                  <a16:creationId xmlns:a16="http://schemas.microsoft.com/office/drawing/2014/main" id="{A8E48F17-9814-0A2F-027E-4519E39890E1}"/>
                </a:ext>
              </a:extLst>
            </p:cNvPr>
            <p:cNvSpPr/>
            <p:nvPr/>
          </p:nvSpPr>
          <p:spPr>
            <a:xfrm>
              <a:off x="7898892" y="1530096"/>
              <a:ext cx="1651000" cy="588645"/>
            </a:xfrm>
            <a:custGeom>
              <a:avLst/>
              <a:gdLst/>
              <a:ahLst/>
              <a:cxnLst/>
              <a:rect l="l" t="t" r="r" b="b"/>
              <a:pathLst>
                <a:path w="1651000" h="588644">
                  <a:moveTo>
                    <a:pt x="0" y="98043"/>
                  </a:moveTo>
                  <a:lnTo>
                    <a:pt x="7711" y="59900"/>
                  </a:lnTo>
                  <a:lnTo>
                    <a:pt x="28733" y="28733"/>
                  </a:lnTo>
                  <a:lnTo>
                    <a:pt x="59900"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62" name="object 24">
            <a:extLst>
              <a:ext uri="{FF2B5EF4-FFF2-40B4-BE49-F238E27FC236}">
                <a16:creationId xmlns:a16="http://schemas.microsoft.com/office/drawing/2014/main" id="{7C7D8735-9356-8328-99B3-BF209A7E4CFB}"/>
              </a:ext>
            </a:extLst>
          </p:cNvPr>
          <p:cNvSpPr txBox="1"/>
          <p:nvPr/>
        </p:nvSpPr>
        <p:spPr>
          <a:xfrm>
            <a:off x="7974330" y="1650873"/>
            <a:ext cx="1499235" cy="317500"/>
          </a:xfrm>
          <a:prstGeom prst="rect">
            <a:avLst/>
          </a:prstGeom>
        </p:spPr>
        <p:txBody>
          <a:bodyPr vert="horz" wrap="square" lIns="0" tIns="27305" rIns="0" bIns="0" rtlCol="0">
            <a:spAutoFit/>
          </a:bodyPr>
          <a:lstStyle/>
          <a:p>
            <a:pPr marL="50800" marR="5080" indent="-38100">
              <a:lnSpc>
                <a:spcPts val="1100"/>
              </a:lnSpc>
              <a:spcBef>
                <a:spcPts val="215"/>
              </a:spcBef>
            </a:pPr>
            <a:r>
              <a:rPr sz="1000" spc="-5" dirty="0">
                <a:solidFill>
                  <a:srgbClr val="FFFFFF"/>
                </a:solidFill>
                <a:latin typeface="Calibri"/>
                <a:cs typeface="Calibri"/>
              </a:rPr>
              <a:t>5. </a:t>
            </a:r>
            <a:r>
              <a:rPr sz="1000" spc="-10" dirty="0">
                <a:solidFill>
                  <a:srgbClr val="FFFFFF"/>
                </a:solidFill>
                <a:latin typeface="Calibri"/>
                <a:cs typeface="Calibri"/>
              </a:rPr>
              <a:t>Call </a:t>
            </a:r>
            <a:r>
              <a:rPr sz="1000" spc="-5" dirty="0">
                <a:solidFill>
                  <a:srgbClr val="FFFFFF"/>
                </a:solidFill>
                <a:latin typeface="Calibri"/>
                <a:cs typeface="Calibri"/>
              </a:rPr>
              <a:t>helper functions to fill </a:t>
            </a:r>
            <a:r>
              <a:rPr sz="1000" spc="-215" dirty="0">
                <a:solidFill>
                  <a:srgbClr val="FFFFFF"/>
                </a:solidFill>
                <a:latin typeface="Calibri"/>
                <a:cs typeface="Calibri"/>
              </a:rPr>
              <a:t> </a:t>
            </a:r>
            <a:r>
              <a:rPr sz="1000" spc="-5" dirty="0">
                <a:solidFill>
                  <a:srgbClr val="FFFFFF"/>
                </a:solidFill>
                <a:latin typeface="Calibri"/>
                <a:cs typeface="Calibri"/>
              </a:rPr>
              <a:t>up</a:t>
            </a:r>
            <a:r>
              <a:rPr sz="1000" spc="-15" dirty="0">
                <a:solidFill>
                  <a:srgbClr val="FFFFFF"/>
                </a:solidFill>
                <a:latin typeface="Calibri"/>
                <a:cs typeface="Calibri"/>
              </a:rPr>
              <a:t> </a:t>
            </a:r>
            <a:r>
              <a:rPr sz="1000" spc="-5" dirty="0">
                <a:solidFill>
                  <a:srgbClr val="FFFFFF"/>
                </a:solidFill>
                <a:latin typeface="Calibri"/>
                <a:cs typeface="Calibri"/>
              </a:rPr>
              <a:t>dict with</a:t>
            </a:r>
            <a:r>
              <a:rPr sz="1000" spc="10" dirty="0">
                <a:solidFill>
                  <a:srgbClr val="FFFFFF"/>
                </a:solidFill>
                <a:latin typeface="Calibri"/>
                <a:cs typeface="Calibri"/>
              </a:rPr>
              <a:t> </a:t>
            </a:r>
            <a:r>
              <a:rPr sz="1000" spc="-5" dirty="0">
                <a:solidFill>
                  <a:srgbClr val="FFFFFF"/>
                </a:solidFill>
                <a:latin typeface="Calibri"/>
                <a:cs typeface="Calibri"/>
              </a:rPr>
              <a:t>launch</a:t>
            </a:r>
            <a:r>
              <a:rPr sz="1000" spc="-15" dirty="0">
                <a:solidFill>
                  <a:srgbClr val="FFFFFF"/>
                </a:solidFill>
                <a:latin typeface="Calibri"/>
                <a:cs typeface="Calibri"/>
              </a:rPr>
              <a:t> </a:t>
            </a:r>
            <a:r>
              <a:rPr sz="1000" spc="-5" dirty="0">
                <a:solidFill>
                  <a:srgbClr val="FFFFFF"/>
                </a:solidFill>
                <a:latin typeface="Calibri"/>
                <a:cs typeface="Calibri"/>
              </a:rPr>
              <a:t>records</a:t>
            </a:r>
            <a:endParaRPr sz="1000">
              <a:latin typeface="Calibri"/>
              <a:cs typeface="Calibri"/>
            </a:endParaRPr>
          </a:p>
        </p:txBody>
      </p:sp>
      <p:grpSp>
        <p:nvGrpSpPr>
          <p:cNvPr id="63" name="object 25">
            <a:extLst>
              <a:ext uri="{FF2B5EF4-FFF2-40B4-BE49-F238E27FC236}">
                <a16:creationId xmlns:a16="http://schemas.microsoft.com/office/drawing/2014/main" id="{2501C7C1-0F24-BF4D-78D0-8550B9FE33D8}"/>
              </a:ext>
            </a:extLst>
          </p:cNvPr>
          <p:cNvGrpSpPr/>
          <p:nvPr/>
        </p:nvGrpSpPr>
        <p:grpSpPr>
          <a:xfrm>
            <a:off x="9625330" y="1523746"/>
            <a:ext cx="1663700" cy="601345"/>
            <a:chOff x="9625330" y="1523746"/>
            <a:chExt cx="1663700" cy="601345"/>
          </a:xfrm>
        </p:grpSpPr>
        <p:sp>
          <p:nvSpPr>
            <p:cNvPr id="64" name="object 26">
              <a:extLst>
                <a:ext uri="{FF2B5EF4-FFF2-40B4-BE49-F238E27FC236}">
                  <a16:creationId xmlns:a16="http://schemas.microsoft.com/office/drawing/2014/main" id="{7C155B69-0F2C-6B22-4367-CE88D0A9239D}"/>
                </a:ext>
              </a:extLst>
            </p:cNvPr>
            <p:cNvSpPr/>
            <p:nvPr/>
          </p:nvSpPr>
          <p:spPr>
            <a:xfrm>
              <a:off x="9631680"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65" name="object 27">
              <a:extLst>
                <a:ext uri="{FF2B5EF4-FFF2-40B4-BE49-F238E27FC236}">
                  <a16:creationId xmlns:a16="http://schemas.microsoft.com/office/drawing/2014/main" id="{55F5B1FF-A167-0116-9D02-79D541948EBC}"/>
                </a:ext>
              </a:extLst>
            </p:cNvPr>
            <p:cNvSpPr/>
            <p:nvPr/>
          </p:nvSpPr>
          <p:spPr>
            <a:xfrm>
              <a:off x="9631680"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66" name="object 28">
            <a:extLst>
              <a:ext uri="{FF2B5EF4-FFF2-40B4-BE49-F238E27FC236}">
                <a16:creationId xmlns:a16="http://schemas.microsoft.com/office/drawing/2014/main" id="{0990FC4E-B1E1-38A5-E240-AB51E4C15BA9}"/>
              </a:ext>
            </a:extLst>
          </p:cNvPr>
          <p:cNvSpPr txBox="1"/>
          <p:nvPr/>
        </p:nvSpPr>
        <p:spPr>
          <a:xfrm>
            <a:off x="9830816" y="1650873"/>
            <a:ext cx="1256030" cy="317500"/>
          </a:xfrm>
          <a:prstGeom prst="rect">
            <a:avLst/>
          </a:prstGeom>
        </p:spPr>
        <p:txBody>
          <a:bodyPr vert="horz" wrap="square" lIns="0" tIns="27305" rIns="0" bIns="0" rtlCol="0">
            <a:spAutoFit/>
          </a:bodyPr>
          <a:lstStyle/>
          <a:p>
            <a:pPr marL="352425" marR="5080" indent="-340360">
              <a:lnSpc>
                <a:spcPts val="1100"/>
              </a:lnSpc>
              <a:spcBef>
                <a:spcPts val="215"/>
              </a:spcBef>
            </a:pPr>
            <a:r>
              <a:rPr sz="1000" spc="-5" dirty="0">
                <a:solidFill>
                  <a:srgbClr val="FFFFFF"/>
                </a:solidFill>
                <a:latin typeface="Calibri"/>
                <a:cs typeface="Calibri"/>
              </a:rPr>
              <a:t>6. Convert Dictionary to </a:t>
            </a:r>
            <a:r>
              <a:rPr sz="1000" spc="-215" dirty="0">
                <a:solidFill>
                  <a:srgbClr val="FFFFFF"/>
                </a:solidFill>
                <a:latin typeface="Calibri"/>
                <a:cs typeface="Calibri"/>
              </a:rPr>
              <a:t> </a:t>
            </a:r>
            <a:r>
              <a:rPr sz="1000" spc="-5" dirty="0">
                <a:solidFill>
                  <a:srgbClr val="FFFFFF"/>
                </a:solidFill>
                <a:latin typeface="Calibri"/>
                <a:cs typeface="Calibri"/>
              </a:rPr>
              <a:t>Dataframe</a:t>
            </a:r>
            <a:endParaRPr sz="1000">
              <a:latin typeface="Calibri"/>
              <a:cs typeface="Calibri"/>
            </a:endParaRPr>
          </a:p>
        </p:txBody>
      </p:sp>
      <p:sp>
        <p:nvSpPr>
          <p:cNvPr id="69" name="object 34">
            <a:extLst>
              <a:ext uri="{FF2B5EF4-FFF2-40B4-BE49-F238E27FC236}">
                <a16:creationId xmlns:a16="http://schemas.microsoft.com/office/drawing/2014/main" id="{37FF8815-0646-C2C5-A7DE-FB2B3093786C}"/>
              </a:ext>
            </a:extLst>
          </p:cNvPr>
          <p:cNvSpPr txBox="1"/>
          <p:nvPr/>
        </p:nvSpPr>
        <p:spPr>
          <a:xfrm>
            <a:off x="929639" y="2302764"/>
            <a:ext cx="7541162" cy="222497"/>
          </a:xfrm>
          <a:prstGeom prst="rect">
            <a:avLst/>
          </a:prstGeom>
          <a:ln w="9525">
            <a:solidFill>
              <a:schemeClr val="tx1"/>
            </a:solidFill>
          </a:ln>
        </p:spPr>
        <p:txBody>
          <a:bodyPr vert="horz" wrap="square" lIns="0" tIns="37465" rIns="0" bIns="0" rtlCol="0">
            <a:spAutoFit/>
          </a:bodyPr>
          <a:lstStyle/>
          <a:p>
            <a:pPr marL="433070" marR="348615" indent="-342900">
              <a:lnSpc>
                <a:spcPct val="100000"/>
              </a:lnSpc>
              <a:spcBef>
                <a:spcPts val="295"/>
              </a:spcBef>
              <a:tabLst>
                <a:tab pos="433070" algn="l"/>
              </a:tabLst>
            </a:pPr>
            <a:r>
              <a:rPr sz="1200" dirty="0">
                <a:latin typeface="Times New Roman" panose="02020603050405020304" pitchFamily="18" charset="0"/>
                <a:cs typeface="Times New Roman" panose="02020603050405020304" pitchFamily="18" charset="0"/>
              </a:rPr>
              <a:t>1.	</a:t>
            </a:r>
            <a:r>
              <a:rPr sz="1200" spc="-10" dirty="0">
                <a:latin typeface="Times New Roman" panose="02020603050405020304" pitchFamily="18" charset="0"/>
                <a:cs typeface="Times New Roman" panose="02020603050405020304" pitchFamily="18" charset="0"/>
              </a:rPr>
              <a:t>Create </a:t>
            </a:r>
            <a:r>
              <a:rPr sz="1200" dirty="0">
                <a:latin typeface="Times New Roman" panose="02020603050405020304" pitchFamily="18" charset="0"/>
                <a:cs typeface="Times New Roman" panose="02020603050405020304" pitchFamily="18" charset="0"/>
              </a:rPr>
              <a:t>API GET </a:t>
            </a:r>
            <a:r>
              <a:rPr sz="1200" spc="-5" dirty="0">
                <a:latin typeface="Times New Roman" panose="02020603050405020304" pitchFamily="18" charset="0"/>
                <a:cs typeface="Times New Roman" panose="02020603050405020304" pitchFamily="18" charset="0"/>
              </a:rPr>
              <a:t>method to request </a:t>
            </a:r>
            <a:r>
              <a:rPr sz="1200" spc="-10" dirty="0">
                <a:latin typeface="Times New Roman" panose="02020603050405020304" pitchFamily="18" charset="0"/>
                <a:cs typeface="Times New Roman" panose="02020603050405020304" pitchFamily="18" charset="0"/>
              </a:rPr>
              <a:t>Falcon9 </a:t>
            </a:r>
            <a:r>
              <a:rPr sz="1200" dirty="0">
                <a:latin typeface="Times New Roman" panose="02020603050405020304" pitchFamily="18" charset="0"/>
                <a:cs typeface="Times New Roman" panose="02020603050405020304" pitchFamily="18" charset="0"/>
              </a:rPr>
              <a:t>launch </a:t>
            </a:r>
            <a:r>
              <a:rPr sz="1200" spc="-260"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HTML</a:t>
            </a:r>
            <a:r>
              <a:rPr sz="1200" spc="-15"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page</a:t>
            </a:r>
            <a:endParaRPr sz="1200" dirty="0">
              <a:latin typeface="Times New Roman" panose="02020603050405020304" pitchFamily="18" charset="0"/>
              <a:cs typeface="Times New Roman" panose="02020603050405020304" pitchFamily="18" charset="0"/>
            </a:endParaRPr>
          </a:p>
        </p:txBody>
      </p:sp>
      <p:sp>
        <p:nvSpPr>
          <p:cNvPr id="75" name="object 30">
            <a:extLst>
              <a:ext uri="{FF2B5EF4-FFF2-40B4-BE49-F238E27FC236}">
                <a16:creationId xmlns:a16="http://schemas.microsoft.com/office/drawing/2014/main" id="{B3396661-718F-5C7F-8D25-61220547DC79}"/>
              </a:ext>
            </a:extLst>
          </p:cNvPr>
          <p:cNvSpPr txBox="1"/>
          <p:nvPr/>
        </p:nvSpPr>
        <p:spPr>
          <a:xfrm>
            <a:off x="892753" y="3181405"/>
            <a:ext cx="7578048" cy="222497"/>
          </a:xfrm>
          <a:prstGeom prst="rect">
            <a:avLst/>
          </a:prstGeom>
          <a:ln w="9525">
            <a:solidFill>
              <a:schemeClr val="tx1"/>
            </a:solidFill>
          </a:ln>
        </p:spPr>
        <p:txBody>
          <a:bodyPr vert="horz" wrap="square" lIns="0" tIns="37465" rIns="0" bIns="0" rtlCol="0">
            <a:spAutoFit/>
          </a:bodyPr>
          <a:lstStyle/>
          <a:p>
            <a:pPr marL="90805">
              <a:lnSpc>
                <a:spcPct val="100000"/>
              </a:lnSpc>
              <a:spcBef>
                <a:spcPts val="295"/>
              </a:spcBef>
            </a:pPr>
            <a:r>
              <a:rPr sz="1200" dirty="0">
                <a:latin typeface="Times New Roman" panose="02020603050405020304" pitchFamily="18" charset="0"/>
                <a:cs typeface="Times New Roman" panose="02020603050405020304" pitchFamily="18" charset="0"/>
              </a:rPr>
              <a:t>2.</a:t>
            </a:r>
            <a:r>
              <a:rPr sz="1200" spc="330" dirty="0">
                <a:latin typeface="Times New Roman" panose="02020603050405020304" pitchFamily="18" charset="0"/>
                <a:cs typeface="Times New Roman" panose="02020603050405020304" pitchFamily="18" charset="0"/>
              </a:rPr>
              <a:t> </a:t>
            </a:r>
            <a:r>
              <a:rPr sz="1200" spc="-10" dirty="0">
                <a:latin typeface="Times New Roman" panose="02020603050405020304" pitchFamily="18" charset="0"/>
                <a:cs typeface="Times New Roman" panose="02020603050405020304" pitchFamily="18" charset="0"/>
              </a:rPr>
              <a:t>Create</a:t>
            </a:r>
            <a:r>
              <a:rPr sz="1200" spc="-30"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Beautiful</a:t>
            </a:r>
            <a:r>
              <a:rPr sz="1200" spc="-40"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Soap</a:t>
            </a:r>
            <a:r>
              <a:rPr sz="1200" spc="-10"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object</a:t>
            </a:r>
            <a:endParaRPr sz="1200" dirty="0">
              <a:latin typeface="Times New Roman" panose="02020603050405020304" pitchFamily="18" charset="0"/>
              <a:cs typeface="Times New Roman" panose="02020603050405020304" pitchFamily="18" charset="0"/>
            </a:endParaRPr>
          </a:p>
        </p:txBody>
      </p:sp>
      <p:sp>
        <p:nvSpPr>
          <p:cNvPr id="76" name="object 32">
            <a:extLst>
              <a:ext uri="{FF2B5EF4-FFF2-40B4-BE49-F238E27FC236}">
                <a16:creationId xmlns:a16="http://schemas.microsoft.com/office/drawing/2014/main" id="{FE9E3F15-EBAB-814B-5437-ECBD65B126B4}"/>
              </a:ext>
            </a:extLst>
          </p:cNvPr>
          <p:cNvSpPr txBox="1"/>
          <p:nvPr/>
        </p:nvSpPr>
        <p:spPr>
          <a:xfrm>
            <a:off x="922411" y="4521872"/>
            <a:ext cx="7548390" cy="223138"/>
          </a:xfrm>
          <a:prstGeom prst="rect">
            <a:avLst/>
          </a:prstGeom>
          <a:ln w="9525">
            <a:solidFill>
              <a:schemeClr val="tx1"/>
            </a:solidFill>
          </a:ln>
        </p:spPr>
        <p:txBody>
          <a:bodyPr vert="horz" wrap="square" lIns="0" tIns="38100" rIns="0" bIns="0" rtlCol="0">
            <a:spAutoFit/>
          </a:bodyPr>
          <a:lstStyle/>
          <a:p>
            <a:pPr marL="433705" marR="186055" indent="-342900">
              <a:lnSpc>
                <a:spcPct val="100000"/>
              </a:lnSpc>
              <a:spcBef>
                <a:spcPts val="300"/>
              </a:spcBef>
              <a:tabLst>
                <a:tab pos="433705" algn="l"/>
              </a:tabLst>
            </a:pPr>
            <a:r>
              <a:rPr sz="1200" dirty="0">
                <a:latin typeface="Times New Roman" panose="02020603050405020304" pitchFamily="18" charset="0"/>
                <a:cs typeface="Times New Roman" panose="02020603050405020304" pitchFamily="18" charset="0"/>
              </a:rPr>
              <a:t>3.	</a:t>
            </a:r>
            <a:r>
              <a:rPr sz="1200" spc="-5" dirty="0">
                <a:latin typeface="Times New Roman" panose="02020603050405020304" pitchFamily="18" charset="0"/>
                <a:cs typeface="Times New Roman" panose="02020603050405020304" pitchFamily="18" charset="0"/>
              </a:rPr>
              <a:t>Find </a:t>
            </a:r>
            <a:r>
              <a:rPr sz="1200" dirty="0">
                <a:latin typeface="Times New Roman" panose="02020603050405020304" pitchFamily="18" charset="0"/>
                <a:cs typeface="Times New Roman" panose="02020603050405020304" pitchFamily="18" charset="0"/>
              </a:rPr>
              <a:t>all the </a:t>
            </a:r>
            <a:r>
              <a:rPr sz="1200" spc="-5" dirty="0">
                <a:latin typeface="Times New Roman" panose="02020603050405020304" pitchFamily="18" charset="0"/>
                <a:cs typeface="Times New Roman" panose="02020603050405020304" pitchFamily="18" charset="0"/>
              </a:rPr>
              <a:t>tables on </a:t>
            </a:r>
            <a:r>
              <a:rPr sz="1200" dirty="0">
                <a:latin typeface="Times New Roman" panose="02020603050405020304" pitchFamily="18" charset="0"/>
                <a:cs typeface="Times New Roman" panose="02020603050405020304" pitchFamily="18" charset="0"/>
              </a:rPr>
              <a:t>the </a:t>
            </a:r>
            <a:r>
              <a:rPr sz="1200" spc="-5" dirty="0">
                <a:latin typeface="Times New Roman" panose="02020603050405020304" pitchFamily="18" charset="0"/>
                <a:cs typeface="Times New Roman" panose="02020603050405020304" pitchFamily="18" charset="0"/>
              </a:rPr>
              <a:t>Wiki page </a:t>
            </a:r>
            <a:r>
              <a:rPr sz="1200" dirty="0">
                <a:latin typeface="Times New Roman" panose="02020603050405020304" pitchFamily="18" charset="0"/>
                <a:cs typeface="Times New Roman" panose="02020603050405020304" pitchFamily="18" charset="0"/>
              </a:rPr>
              <a:t>and </a:t>
            </a:r>
            <a:r>
              <a:rPr sz="1200" spc="-10" dirty="0">
                <a:latin typeface="Times New Roman" panose="02020603050405020304" pitchFamily="18" charset="0"/>
                <a:cs typeface="Times New Roman" panose="02020603050405020304" pitchFamily="18" charset="0"/>
              </a:rPr>
              <a:t>extract </a:t>
            </a:r>
            <a:r>
              <a:rPr sz="1200" spc="-5" dirty="0">
                <a:latin typeface="Times New Roman" panose="02020603050405020304" pitchFamily="18" charset="0"/>
                <a:cs typeface="Times New Roman" panose="02020603050405020304" pitchFamily="18" charset="0"/>
              </a:rPr>
              <a:t> relevant</a:t>
            </a:r>
            <a:r>
              <a:rPr sz="1200" spc="-50"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column </a:t>
            </a:r>
            <a:r>
              <a:rPr sz="1200" dirty="0">
                <a:latin typeface="Times New Roman" panose="02020603050405020304" pitchFamily="18" charset="0"/>
                <a:cs typeface="Times New Roman" panose="02020603050405020304" pitchFamily="18" charset="0"/>
              </a:rPr>
              <a:t>names </a:t>
            </a:r>
            <a:r>
              <a:rPr sz="1200" spc="-10" dirty="0">
                <a:latin typeface="Times New Roman" panose="02020603050405020304" pitchFamily="18" charset="0"/>
                <a:cs typeface="Times New Roman" panose="02020603050405020304" pitchFamily="18" charset="0"/>
              </a:rPr>
              <a:t>from </a:t>
            </a:r>
            <a:r>
              <a:rPr sz="1200" dirty="0">
                <a:latin typeface="Times New Roman" panose="02020603050405020304" pitchFamily="18" charset="0"/>
                <a:cs typeface="Times New Roman" panose="02020603050405020304" pitchFamily="18" charset="0"/>
              </a:rPr>
              <a:t>the</a:t>
            </a:r>
            <a:r>
              <a:rPr sz="1200" spc="-15"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HTML</a:t>
            </a:r>
            <a:r>
              <a:rPr sz="1200" spc="-15" dirty="0">
                <a:latin typeface="Times New Roman" panose="02020603050405020304" pitchFamily="18" charset="0"/>
                <a:cs typeface="Times New Roman" panose="02020603050405020304" pitchFamily="18" charset="0"/>
              </a:rPr>
              <a:t> </a:t>
            </a:r>
            <a:r>
              <a:rPr sz="1200" spc="-5" dirty="0">
                <a:latin typeface="Times New Roman" panose="02020603050405020304" pitchFamily="18" charset="0"/>
                <a:cs typeface="Times New Roman" panose="02020603050405020304" pitchFamily="18" charset="0"/>
              </a:rPr>
              <a:t>table</a:t>
            </a:r>
            <a:r>
              <a:rPr sz="1200" spc="-20" dirty="0">
                <a:latin typeface="Times New Roman" panose="02020603050405020304" pitchFamily="18" charset="0"/>
                <a:cs typeface="Times New Roman" panose="02020603050405020304" pitchFamily="18" charset="0"/>
              </a:rPr>
              <a:t> </a:t>
            </a:r>
            <a:r>
              <a:rPr sz="1200" dirty="0">
                <a:latin typeface="Times New Roman" panose="02020603050405020304" pitchFamily="18" charset="0"/>
                <a:cs typeface="Times New Roman" panose="02020603050405020304" pitchFamily="18" charset="0"/>
              </a:rPr>
              <a:t>header</a:t>
            </a:r>
          </a:p>
        </p:txBody>
      </p:sp>
      <p:pic>
        <p:nvPicPr>
          <p:cNvPr id="78" name="Imagem 77">
            <a:extLst>
              <a:ext uri="{FF2B5EF4-FFF2-40B4-BE49-F238E27FC236}">
                <a16:creationId xmlns:a16="http://schemas.microsoft.com/office/drawing/2014/main" id="{6596669A-9EEF-1BEE-4D1B-380E5BAB7703}"/>
              </a:ext>
            </a:extLst>
          </p:cNvPr>
          <p:cNvPicPr>
            <a:picLocks noChangeAspect="1"/>
          </p:cNvPicPr>
          <p:nvPr/>
        </p:nvPicPr>
        <p:blipFill>
          <a:blip r:embed="rId3"/>
          <a:stretch>
            <a:fillRect/>
          </a:stretch>
        </p:blipFill>
        <p:spPr>
          <a:xfrm>
            <a:off x="945662" y="2581973"/>
            <a:ext cx="7397695" cy="482983"/>
          </a:xfrm>
          <a:prstGeom prst="rect">
            <a:avLst/>
          </a:prstGeom>
        </p:spPr>
      </p:pic>
      <p:pic>
        <p:nvPicPr>
          <p:cNvPr id="80" name="Imagem 79">
            <a:extLst>
              <a:ext uri="{FF2B5EF4-FFF2-40B4-BE49-F238E27FC236}">
                <a16:creationId xmlns:a16="http://schemas.microsoft.com/office/drawing/2014/main" id="{A3ED5B76-50E2-17E2-E645-23B5D35988FF}"/>
              </a:ext>
            </a:extLst>
          </p:cNvPr>
          <p:cNvPicPr>
            <a:picLocks noChangeAspect="1"/>
          </p:cNvPicPr>
          <p:nvPr/>
        </p:nvPicPr>
        <p:blipFill>
          <a:blip r:embed="rId4"/>
          <a:stretch>
            <a:fillRect/>
          </a:stretch>
        </p:blipFill>
        <p:spPr>
          <a:xfrm>
            <a:off x="929639" y="3429000"/>
            <a:ext cx="4534533" cy="971686"/>
          </a:xfrm>
          <a:prstGeom prst="rect">
            <a:avLst/>
          </a:prstGeom>
        </p:spPr>
      </p:pic>
      <p:pic>
        <p:nvPicPr>
          <p:cNvPr id="82" name="Imagem 81">
            <a:extLst>
              <a:ext uri="{FF2B5EF4-FFF2-40B4-BE49-F238E27FC236}">
                <a16:creationId xmlns:a16="http://schemas.microsoft.com/office/drawing/2014/main" id="{5D6F157C-3FF1-A8B5-5A5E-9944C42A6F1D}"/>
              </a:ext>
            </a:extLst>
          </p:cNvPr>
          <p:cNvPicPr>
            <a:picLocks noChangeAspect="1"/>
          </p:cNvPicPr>
          <p:nvPr/>
        </p:nvPicPr>
        <p:blipFill>
          <a:blip r:embed="rId5"/>
          <a:stretch>
            <a:fillRect/>
          </a:stretch>
        </p:blipFill>
        <p:spPr>
          <a:xfrm>
            <a:off x="892753" y="4836284"/>
            <a:ext cx="6411220" cy="933580"/>
          </a:xfrm>
          <a:prstGeom prst="rect">
            <a:avLst/>
          </a:prstGeom>
        </p:spPr>
      </p:pic>
      <p:pic>
        <p:nvPicPr>
          <p:cNvPr id="89" name="Imagem 88">
            <a:extLst>
              <a:ext uri="{FF2B5EF4-FFF2-40B4-BE49-F238E27FC236}">
                <a16:creationId xmlns:a16="http://schemas.microsoft.com/office/drawing/2014/main" id="{61B389C8-64AE-2741-FFA9-71B79298611C}"/>
              </a:ext>
            </a:extLst>
          </p:cNvPr>
          <p:cNvPicPr>
            <a:picLocks noChangeAspect="1"/>
          </p:cNvPicPr>
          <p:nvPr/>
        </p:nvPicPr>
        <p:blipFill>
          <a:blip r:embed="rId6"/>
          <a:stretch>
            <a:fillRect/>
          </a:stretch>
        </p:blipFill>
        <p:spPr>
          <a:xfrm>
            <a:off x="5258117" y="5366870"/>
            <a:ext cx="5817545" cy="1322169"/>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2DFD57D-7B12-F799-A6AB-D93AAC82439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6F5DE12-7B37-EDB4-F54F-4C9A714D36B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C7A701FF-FEB8-95CD-B680-3276B95D9BEB}"/>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42" name="object 4">
            <a:extLst>
              <a:ext uri="{FF2B5EF4-FFF2-40B4-BE49-F238E27FC236}">
                <a16:creationId xmlns:a16="http://schemas.microsoft.com/office/drawing/2014/main" id="{C03B827B-8087-BB13-37CA-123287493E73}"/>
              </a:ext>
            </a:extLst>
          </p:cNvPr>
          <p:cNvGrpSpPr/>
          <p:nvPr/>
        </p:nvGrpSpPr>
        <p:grpSpPr>
          <a:xfrm>
            <a:off x="961389" y="1088136"/>
            <a:ext cx="9549765" cy="1472565"/>
            <a:chOff x="961389" y="1088136"/>
            <a:chExt cx="9549765" cy="1472565"/>
          </a:xfrm>
        </p:grpSpPr>
        <p:sp>
          <p:nvSpPr>
            <p:cNvPr id="43" name="object 5">
              <a:extLst>
                <a:ext uri="{FF2B5EF4-FFF2-40B4-BE49-F238E27FC236}">
                  <a16:creationId xmlns:a16="http://schemas.microsoft.com/office/drawing/2014/main" id="{121FB697-1686-D44A-AFA3-D01571B5656D}"/>
                </a:ext>
              </a:extLst>
            </p:cNvPr>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44" name="object 6">
              <a:extLst>
                <a:ext uri="{FF2B5EF4-FFF2-40B4-BE49-F238E27FC236}">
                  <a16:creationId xmlns:a16="http://schemas.microsoft.com/office/drawing/2014/main" id="{6926AF1E-2C35-CD15-7849-3BE2C84D5D33}"/>
                </a:ext>
              </a:extLst>
            </p:cNvPr>
            <p:cNvSpPr/>
            <p:nvPr/>
          </p:nvSpPr>
          <p:spPr>
            <a:xfrm>
              <a:off x="967739" y="1530095"/>
              <a:ext cx="1651000" cy="588645"/>
            </a:xfrm>
            <a:custGeom>
              <a:avLst/>
              <a:gdLst/>
              <a:ahLst/>
              <a:cxnLst/>
              <a:rect l="l" t="t" r="r" b="b"/>
              <a:pathLst>
                <a:path w="1651000" h="588644">
                  <a:moveTo>
                    <a:pt x="1552448"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45" name="object 7">
              <a:extLst>
                <a:ext uri="{FF2B5EF4-FFF2-40B4-BE49-F238E27FC236}">
                  <a16:creationId xmlns:a16="http://schemas.microsoft.com/office/drawing/2014/main" id="{DFE51B6A-C923-0F31-B479-0351924D914D}"/>
                </a:ext>
              </a:extLst>
            </p:cNvPr>
            <p:cNvSpPr/>
            <p:nvPr/>
          </p:nvSpPr>
          <p:spPr>
            <a:xfrm>
              <a:off x="967739" y="1530095"/>
              <a:ext cx="1651000" cy="588645"/>
            </a:xfrm>
            <a:custGeom>
              <a:avLst/>
              <a:gdLst/>
              <a:ahLst/>
              <a:cxnLst/>
              <a:rect l="l" t="t" r="r" b="b"/>
              <a:pathLst>
                <a:path w="1651000" h="588644">
                  <a:moveTo>
                    <a:pt x="0" y="98043"/>
                  </a:moveTo>
                  <a:lnTo>
                    <a:pt x="7704" y="59900"/>
                  </a:lnTo>
                  <a:lnTo>
                    <a:pt x="28714" y="28733"/>
                  </a:lnTo>
                  <a:lnTo>
                    <a:pt x="59878"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46" name="object 8">
            <a:extLst>
              <a:ext uri="{FF2B5EF4-FFF2-40B4-BE49-F238E27FC236}">
                <a16:creationId xmlns:a16="http://schemas.microsoft.com/office/drawing/2014/main" id="{850FF23C-573B-1B51-6D93-17D58F7C78B4}"/>
              </a:ext>
            </a:extLst>
          </p:cNvPr>
          <p:cNvSpPr txBox="1"/>
          <p:nvPr/>
        </p:nvSpPr>
        <p:spPr>
          <a:xfrm>
            <a:off x="1171143" y="1650873"/>
            <a:ext cx="124269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1. Perform </a:t>
            </a:r>
            <a:r>
              <a:rPr sz="1000" spc="-10" dirty="0">
                <a:solidFill>
                  <a:srgbClr val="FFFFFF"/>
                </a:solidFill>
                <a:latin typeface="Calibri"/>
                <a:cs typeface="Calibri"/>
              </a:rPr>
              <a:t>HTTP </a:t>
            </a:r>
            <a:r>
              <a:rPr sz="1000" spc="-5" dirty="0">
                <a:solidFill>
                  <a:srgbClr val="FFFFFF"/>
                </a:solidFill>
                <a:latin typeface="Calibri"/>
                <a:cs typeface="Calibri"/>
              </a:rPr>
              <a:t>GET to </a:t>
            </a:r>
            <a:r>
              <a:rPr sz="1000" spc="-215" dirty="0">
                <a:solidFill>
                  <a:srgbClr val="FFFFFF"/>
                </a:solidFill>
                <a:latin typeface="Calibri"/>
                <a:cs typeface="Calibri"/>
              </a:rPr>
              <a:t> </a:t>
            </a:r>
            <a:r>
              <a:rPr sz="1000" spc="-5" dirty="0">
                <a:solidFill>
                  <a:srgbClr val="FFFFFF"/>
                </a:solidFill>
                <a:latin typeface="Calibri"/>
                <a:cs typeface="Calibri"/>
              </a:rPr>
              <a:t>request HTML</a:t>
            </a:r>
            <a:r>
              <a:rPr sz="1000" dirty="0">
                <a:solidFill>
                  <a:srgbClr val="FFFFFF"/>
                </a:solidFill>
                <a:latin typeface="Calibri"/>
                <a:cs typeface="Calibri"/>
              </a:rPr>
              <a:t> </a:t>
            </a:r>
            <a:r>
              <a:rPr sz="1000" spc="-5" dirty="0">
                <a:solidFill>
                  <a:srgbClr val="FFFFFF"/>
                </a:solidFill>
                <a:latin typeface="Calibri"/>
                <a:cs typeface="Calibri"/>
              </a:rPr>
              <a:t>page</a:t>
            </a:r>
            <a:endParaRPr sz="1000">
              <a:latin typeface="Calibri"/>
              <a:cs typeface="Calibri"/>
            </a:endParaRPr>
          </a:p>
        </p:txBody>
      </p:sp>
      <p:grpSp>
        <p:nvGrpSpPr>
          <p:cNvPr id="47" name="object 9">
            <a:extLst>
              <a:ext uri="{FF2B5EF4-FFF2-40B4-BE49-F238E27FC236}">
                <a16:creationId xmlns:a16="http://schemas.microsoft.com/office/drawing/2014/main" id="{8B22C77A-3F9C-E3DD-5143-5A1F0BFA08F5}"/>
              </a:ext>
            </a:extLst>
          </p:cNvPr>
          <p:cNvGrpSpPr/>
          <p:nvPr/>
        </p:nvGrpSpPr>
        <p:grpSpPr>
          <a:xfrm>
            <a:off x="2694177" y="1523746"/>
            <a:ext cx="1663700" cy="601345"/>
            <a:chOff x="2694177" y="1523746"/>
            <a:chExt cx="1663700" cy="601345"/>
          </a:xfrm>
        </p:grpSpPr>
        <p:sp>
          <p:nvSpPr>
            <p:cNvPr id="48" name="object 10">
              <a:extLst>
                <a:ext uri="{FF2B5EF4-FFF2-40B4-BE49-F238E27FC236}">
                  <a16:creationId xmlns:a16="http://schemas.microsoft.com/office/drawing/2014/main" id="{EEAB3D61-58E3-EC43-B60C-B0E86A4BE56D}"/>
                </a:ext>
              </a:extLst>
            </p:cNvPr>
            <p:cNvSpPr/>
            <p:nvPr/>
          </p:nvSpPr>
          <p:spPr>
            <a:xfrm>
              <a:off x="2700527"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49" name="object 11">
              <a:extLst>
                <a:ext uri="{FF2B5EF4-FFF2-40B4-BE49-F238E27FC236}">
                  <a16:creationId xmlns:a16="http://schemas.microsoft.com/office/drawing/2014/main" id="{85748EB5-49DD-3650-500B-F07448BE48EC}"/>
                </a:ext>
              </a:extLst>
            </p:cNvPr>
            <p:cNvSpPr/>
            <p:nvPr/>
          </p:nvSpPr>
          <p:spPr>
            <a:xfrm>
              <a:off x="2700527"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50" name="object 12">
            <a:extLst>
              <a:ext uri="{FF2B5EF4-FFF2-40B4-BE49-F238E27FC236}">
                <a16:creationId xmlns:a16="http://schemas.microsoft.com/office/drawing/2014/main" id="{A5F34939-C8EF-1748-89F1-CDCFD676C190}"/>
              </a:ext>
            </a:extLst>
          </p:cNvPr>
          <p:cNvSpPr txBox="1"/>
          <p:nvPr/>
        </p:nvSpPr>
        <p:spPr>
          <a:xfrm>
            <a:off x="2890520" y="1650873"/>
            <a:ext cx="1268095" cy="317500"/>
          </a:xfrm>
          <a:prstGeom prst="rect">
            <a:avLst/>
          </a:prstGeom>
        </p:spPr>
        <p:txBody>
          <a:bodyPr vert="horz" wrap="square" lIns="0" tIns="27305" rIns="0" bIns="0" rtlCol="0">
            <a:spAutoFit/>
          </a:bodyPr>
          <a:lstStyle/>
          <a:p>
            <a:pPr marL="472440" marR="5080" indent="-460375">
              <a:lnSpc>
                <a:spcPts val="1100"/>
              </a:lnSpc>
              <a:spcBef>
                <a:spcPts val="215"/>
              </a:spcBef>
            </a:pPr>
            <a:r>
              <a:rPr sz="1000" spc="-5" dirty="0">
                <a:solidFill>
                  <a:srgbClr val="FFFFFF"/>
                </a:solidFill>
                <a:latin typeface="Calibri"/>
                <a:cs typeface="Calibri"/>
              </a:rPr>
              <a:t>2. Create Beautiful Soap </a:t>
            </a:r>
            <a:r>
              <a:rPr sz="1000" spc="-215" dirty="0">
                <a:solidFill>
                  <a:srgbClr val="FFFFFF"/>
                </a:solidFill>
                <a:latin typeface="Calibri"/>
                <a:cs typeface="Calibri"/>
              </a:rPr>
              <a:t> </a:t>
            </a:r>
            <a:r>
              <a:rPr sz="1000" spc="-5" dirty="0">
                <a:solidFill>
                  <a:srgbClr val="FFFFFF"/>
                </a:solidFill>
                <a:latin typeface="Calibri"/>
                <a:cs typeface="Calibri"/>
              </a:rPr>
              <a:t>object</a:t>
            </a:r>
            <a:endParaRPr sz="1000">
              <a:latin typeface="Calibri"/>
              <a:cs typeface="Calibri"/>
            </a:endParaRPr>
          </a:p>
        </p:txBody>
      </p:sp>
      <p:grpSp>
        <p:nvGrpSpPr>
          <p:cNvPr id="51" name="object 13">
            <a:extLst>
              <a:ext uri="{FF2B5EF4-FFF2-40B4-BE49-F238E27FC236}">
                <a16:creationId xmlns:a16="http://schemas.microsoft.com/office/drawing/2014/main" id="{928C2EB7-1400-4E98-413F-385D8C5A9FFA}"/>
              </a:ext>
            </a:extLst>
          </p:cNvPr>
          <p:cNvGrpSpPr/>
          <p:nvPr/>
        </p:nvGrpSpPr>
        <p:grpSpPr>
          <a:xfrm>
            <a:off x="4426965" y="1523746"/>
            <a:ext cx="1663700" cy="601345"/>
            <a:chOff x="4426965" y="1523746"/>
            <a:chExt cx="1663700" cy="601345"/>
          </a:xfrm>
        </p:grpSpPr>
        <p:sp>
          <p:nvSpPr>
            <p:cNvPr id="52" name="object 14">
              <a:extLst>
                <a:ext uri="{FF2B5EF4-FFF2-40B4-BE49-F238E27FC236}">
                  <a16:creationId xmlns:a16="http://schemas.microsoft.com/office/drawing/2014/main" id="{C3068C0D-66AF-8EB6-03F5-4A9EB5AAF684}"/>
                </a:ext>
              </a:extLst>
            </p:cNvPr>
            <p:cNvSpPr/>
            <p:nvPr/>
          </p:nvSpPr>
          <p:spPr>
            <a:xfrm>
              <a:off x="4433315"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53" name="object 15">
              <a:extLst>
                <a:ext uri="{FF2B5EF4-FFF2-40B4-BE49-F238E27FC236}">
                  <a16:creationId xmlns:a16="http://schemas.microsoft.com/office/drawing/2014/main" id="{940DD592-2482-EB58-2451-E68ED20A98B1}"/>
                </a:ext>
              </a:extLst>
            </p:cNvPr>
            <p:cNvSpPr/>
            <p:nvPr/>
          </p:nvSpPr>
          <p:spPr>
            <a:xfrm>
              <a:off x="4433315"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54" name="object 16">
            <a:extLst>
              <a:ext uri="{FF2B5EF4-FFF2-40B4-BE49-F238E27FC236}">
                <a16:creationId xmlns:a16="http://schemas.microsoft.com/office/drawing/2014/main" id="{2733B403-6BF7-DD40-3B7A-460DA1AE5F5E}"/>
              </a:ext>
            </a:extLst>
          </p:cNvPr>
          <p:cNvSpPr txBox="1"/>
          <p:nvPr/>
        </p:nvSpPr>
        <p:spPr>
          <a:xfrm>
            <a:off x="4611370" y="1650873"/>
            <a:ext cx="1293495" cy="317500"/>
          </a:xfrm>
          <a:prstGeom prst="rect">
            <a:avLst/>
          </a:prstGeom>
        </p:spPr>
        <p:txBody>
          <a:bodyPr vert="horz" wrap="square" lIns="0" tIns="27305" rIns="0" bIns="0" rtlCol="0">
            <a:spAutoFit/>
          </a:bodyPr>
          <a:lstStyle/>
          <a:p>
            <a:pPr marL="12700" marR="5080">
              <a:lnSpc>
                <a:spcPts val="1100"/>
              </a:lnSpc>
              <a:spcBef>
                <a:spcPts val="215"/>
              </a:spcBef>
            </a:pPr>
            <a:r>
              <a:rPr sz="1000" spc="-5" dirty="0">
                <a:solidFill>
                  <a:srgbClr val="FFFFFF"/>
                </a:solidFill>
                <a:latin typeface="Calibri"/>
                <a:cs typeface="Calibri"/>
              </a:rPr>
              <a:t>3.</a:t>
            </a:r>
            <a:r>
              <a:rPr sz="1000" spc="-20" dirty="0">
                <a:solidFill>
                  <a:srgbClr val="FFFFFF"/>
                </a:solidFill>
                <a:latin typeface="Calibri"/>
                <a:cs typeface="Calibri"/>
              </a:rPr>
              <a:t> </a:t>
            </a:r>
            <a:r>
              <a:rPr sz="1000" spc="-5" dirty="0">
                <a:solidFill>
                  <a:srgbClr val="FFFFFF"/>
                </a:solidFill>
                <a:latin typeface="Calibri"/>
                <a:cs typeface="Calibri"/>
              </a:rPr>
              <a:t>Extract</a:t>
            </a:r>
            <a:r>
              <a:rPr sz="1000" spc="-10" dirty="0">
                <a:solidFill>
                  <a:srgbClr val="FFFFFF"/>
                </a:solidFill>
                <a:latin typeface="Calibri"/>
                <a:cs typeface="Calibri"/>
              </a:rPr>
              <a:t> </a:t>
            </a:r>
            <a:r>
              <a:rPr sz="1000" spc="-5" dirty="0">
                <a:solidFill>
                  <a:srgbClr val="FFFFFF"/>
                </a:solidFill>
                <a:latin typeface="Calibri"/>
                <a:cs typeface="Calibri"/>
              </a:rPr>
              <a:t>column</a:t>
            </a:r>
            <a:r>
              <a:rPr sz="1000" spc="-15" dirty="0">
                <a:solidFill>
                  <a:srgbClr val="FFFFFF"/>
                </a:solidFill>
                <a:latin typeface="Calibri"/>
                <a:cs typeface="Calibri"/>
              </a:rPr>
              <a:t> </a:t>
            </a:r>
            <a:r>
              <a:rPr sz="1000" spc="-5" dirty="0">
                <a:solidFill>
                  <a:srgbClr val="FFFFFF"/>
                </a:solidFill>
                <a:latin typeface="Calibri"/>
                <a:cs typeface="Calibri"/>
              </a:rPr>
              <a:t>names </a:t>
            </a:r>
            <a:r>
              <a:rPr sz="1000" spc="-210" dirty="0">
                <a:solidFill>
                  <a:srgbClr val="FFFFFF"/>
                </a:solidFill>
                <a:latin typeface="Calibri"/>
                <a:cs typeface="Calibri"/>
              </a:rPr>
              <a:t> </a:t>
            </a:r>
            <a:r>
              <a:rPr sz="1000" spc="-5" dirty="0">
                <a:solidFill>
                  <a:srgbClr val="FFFFFF"/>
                </a:solidFill>
                <a:latin typeface="Calibri"/>
                <a:cs typeface="Calibri"/>
              </a:rPr>
              <a:t>from</a:t>
            </a:r>
            <a:r>
              <a:rPr sz="1000" spc="-15" dirty="0">
                <a:solidFill>
                  <a:srgbClr val="FFFFFF"/>
                </a:solidFill>
                <a:latin typeface="Calibri"/>
                <a:cs typeface="Calibri"/>
              </a:rPr>
              <a:t> </a:t>
            </a:r>
            <a:r>
              <a:rPr sz="1000" spc="-5" dirty="0">
                <a:solidFill>
                  <a:srgbClr val="FFFFFF"/>
                </a:solidFill>
                <a:latin typeface="Calibri"/>
                <a:cs typeface="Calibri"/>
              </a:rPr>
              <a:t>HTML</a:t>
            </a:r>
            <a:r>
              <a:rPr sz="1000" spc="-20" dirty="0">
                <a:solidFill>
                  <a:srgbClr val="FFFFFF"/>
                </a:solidFill>
                <a:latin typeface="Calibri"/>
                <a:cs typeface="Calibri"/>
              </a:rPr>
              <a:t> </a:t>
            </a:r>
            <a:r>
              <a:rPr sz="1000" spc="-5" dirty="0">
                <a:solidFill>
                  <a:srgbClr val="FFFFFF"/>
                </a:solidFill>
                <a:latin typeface="Calibri"/>
                <a:cs typeface="Calibri"/>
              </a:rPr>
              <a:t>table</a:t>
            </a:r>
            <a:r>
              <a:rPr sz="1000" spc="-15" dirty="0">
                <a:solidFill>
                  <a:srgbClr val="FFFFFF"/>
                </a:solidFill>
                <a:latin typeface="Calibri"/>
                <a:cs typeface="Calibri"/>
              </a:rPr>
              <a:t> </a:t>
            </a:r>
            <a:r>
              <a:rPr sz="1000" spc="-5" dirty="0">
                <a:solidFill>
                  <a:srgbClr val="FFFFFF"/>
                </a:solidFill>
                <a:latin typeface="Calibri"/>
                <a:cs typeface="Calibri"/>
              </a:rPr>
              <a:t>header</a:t>
            </a:r>
            <a:endParaRPr sz="1000">
              <a:latin typeface="Calibri"/>
              <a:cs typeface="Calibri"/>
            </a:endParaRPr>
          </a:p>
        </p:txBody>
      </p:sp>
      <p:grpSp>
        <p:nvGrpSpPr>
          <p:cNvPr id="55" name="object 17">
            <a:extLst>
              <a:ext uri="{FF2B5EF4-FFF2-40B4-BE49-F238E27FC236}">
                <a16:creationId xmlns:a16="http://schemas.microsoft.com/office/drawing/2014/main" id="{8D876E54-018D-6354-636F-416A04DA52ED}"/>
              </a:ext>
            </a:extLst>
          </p:cNvPr>
          <p:cNvGrpSpPr/>
          <p:nvPr/>
        </p:nvGrpSpPr>
        <p:grpSpPr>
          <a:xfrm>
            <a:off x="6159753" y="1523746"/>
            <a:ext cx="1663700" cy="601345"/>
            <a:chOff x="6159753" y="1523746"/>
            <a:chExt cx="1663700" cy="601345"/>
          </a:xfrm>
        </p:grpSpPr>
        <p:sp>
          <p:nvSpPr>
            <p:cNvPr id="56" name="object 18">
              <a:extLst>
                <a:ext uri="{FF2B5EF4-FFF2-40B4-BE49-F238E27FC236}">
                  <a16:creationId xmlns:a16="http://schemas.microsoft.com/office/drawing/2014/main" id="{C3364462-6C42-4EFB-3554-1215CE023A54}"/>
                </a:ext>
              </a:extLst>
            </p:cNvPr>
            <p:cNvSpPr/>
            <p:nvPr/>
          </p:nvSpPr>
          <p:spPr>
            <a:xfrm>
              <a:off x="6166103"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57" name="object 19">
              <a:extLst>
                <a:ext uri="{FF2B5EF4-FFF2-40B4-BE49-F238E27FC236}">
                  <a16:creationId xmlns:a16="http://schemas.microsoft.com/office/drawing/2014/main" id="{E4ECDE3D-FAA5-EFF9-A30F-651ABB743A6E}"/>
                </a:ext>
              </a:extLst>
            </p:cNvPr>
            <p:cNvSpPr/>
            <p:nvPr/>
          </p:nvSpPr>
          <p:spPr>
            <a:xfrm>
              <a:off x="6166103"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58" name="object 20">
            <a:extLst>
              <a:ext uri="{FF2B5EF4-FFF2-40B4-BE49-F238E27FC236}">
                <a16:creationId xmlns:a16="http://schemas.microsoft.com/office/drawing/2014/main" id="{77D12459-2EAE-D839-EE48-8BEB815BEC6A}"/>
              </a:ext>
            </a:extLst>
          </p:cNvPr>
          <p:cNvSpPr txBox="1"/>
          <p:nvPr/>
        </p:nvSpPr>
        <p:spPr>
          <a:xfrm>
            <a:off x="6257925" y="1581149"/>
            <a:ext cx="1466850" cy="456565"/>
          </a:xfrm>
          <a:prstGeom prst="rect">
            <a:avLst/>
          </a:prstGeom>
        </p:spPr>
        <p:txBody>
          <a:bodyPr vert="horz" wrap="square" lIns="0" tIns="27305" rIns="0" bIns="0" rtlCol="0">
            <a:spAutoFit/>
          </a:bodyPr>
          <a:lstStyle/>
          <a:p>
            <a:pPr marL="12700" marR="5080" indent="80645">
              <a:lnSpc>
                <a:spcPts val="1100"/>
              </a:lnSpc>
              <a:spcBef>
                <a:spcPts val="215"/>
              </a:spcBef>
            </a:pPr>
            <a:r>
              <a:rPr sz="1000" spc="-5" dirty="0">
                <a:solidFill>
                  <a:srgbClr val="FFFFFF"/>
                </a:solidFill>
                <a:latin typeface="Calibri"/>
                <a:cs typeface="Calibri"/>
              </a:rPr>
              <a:t>4. Create Dictionary with </a:t>
            </a:r>
            <a:r>
              <a:rPr sz="1000" dirty="0">
                <a:solidFill>
                  <a:srgbClr val="FFFFFF"/>
                </a:solidFill>
                <a:latin typeface="Calibri"/>
                <a:cs typeface="Calibri"/>
              </a:rPr>
              <a:t> </a:t>
            </a:r>
            <a:r>
              <a:rPr sz="1000" spc="-5" dirty="0">
                <a:solidFill>
                  <a:srgbClr val="FFFFFF"/>
                </a:solidFill>
                <a:latin typeface="Calibri"/>
                <a:cs typeface="Calibri"/>
              </a:rPr>
              <a:t>keys</a:t>
            </a:r>
            <a:r>
              <a:rPr sz="1000" spc="-20" dirty="0">
                <a:solidFill>
                  <a:srgbClr val="FFFFFF"/>
                </a:solidFill>
                <a:latin typeface="Calibri"/>
                <a:cs typeface="Calibri"/>
              </a:rPr>
              <a:t> </a:t>
            </a:r>
            <a:r>
              <a:rPr sz="1000" spc="-10" dirty="0">
                <a:solidFill>
                  <a:srgbClr val="FFFFFF"/>
                </a:solidFill>
                <a:latin typeface="Calibri"/>
                <a:cs typeface="Calibri"/>
              </a:rPr>
              <a:t>from</a:t>
            </a:r>
            <a:r>
              <a:rPr sz="1000" dirty="0">
                <a:solidFill>
                  <a:srgbClr val="FFFFFF"/>
                </a:solidFill>
                <a:latin typeface="Calibri"/>
                <a:cs typeface="Calibri"/>
              </a:rPr>
              <a:t> </a:t>
            </a:r>
            <a:r>
              <a:rPr sz="1000" spc="-5" dirty="0">
                <a:solidFill>
                  <a:srgbClr val="FFFFFF"/>
                </a:solidFill>
                <a:latin typeface="Calibri"/>
                <a:cs typeface="Calibri"/>
              </a:rPr>
              <a:t>extracted</a:t>
            </a:r>
            <a:r>
              <a:rPr sz="1000" dirty="0">
                <a:solidFill>
                  <a:srgbClr val="FFFFFF"/>
                </a:solidFill>
                <a:latin typeface="Calibri"/>
                <a:cs typeface="Calibri"/>
              </a:rPr>
              <a:t> </a:t>
            </a:r>
            <a:r>
              <a:rPr sz="1000" spc="-5" dirty="0">
                <a:solidFill>
                  <a:srgbClr val="FFFFFF"/>
                </a:solidFill>
                <a:latin typeface="Calibri"/>
                <a:cs typeface="Calibri"/>
              </a:rPr>
              <a:t>column</a:t>
            </a:r>
            <a:endParaRPr sz="1000">
              <a:latin typeface="Calibri"/>
              <a:cs typeface="Calibri"/>
            </a:endParaRPr>
          </a:p>
          <a:p>
            <a:pPr marL="563880">
              <a:lnSpc>
                <a:spcPts val="1075"/>
              </a:lnSpc>
            </a:pPr>
            <a:r>
              <a:rPr sz="1000" spc="-5" dirty="0">
                <a:solidFill>
                  <a:srgbClr val="FFFFFF"/>
                </a:solidFill>
                <a:latin typeface="Calibri"/>
                <a:cs typeface="Calibri"/>
              </a:rPr>
              <a:t>names</a:t>
            </a:r>
            <a:endParaRPr sz="1000">
              <a:latin typeface="Calibri"/>
              <a:cs typeface="Calibri"/>
            </a:endParaRPr>
          </a:p>
        </p:txBody>
      </p:sp>
      <p:grpSp>
        <p:nvGrpSpPr>
          <p:cNvPr id="59" name="object 21">
            <a:extLst>
              <a:ext uri="{FF2B5EF4-FFF2-40B4-BE49-F238E27FC236}">
                <a16:creationId xmlns:a16="http://schemas.microsoft.com/office/drawing/2014/main" id="{877DB639-A4D0-B3E6-5A62-68B64FC1F2DD}"/>
              </a:ext>
            </a:extLst>
          </p:cNvPr>
          <p:cNvGrpSpPr/>
          <p:nvPr/>
        </p:nvGrpSpPr>
        <p:grpSpPr>
          <a:xfrm>
            <a:off x="7892542" y="1523746"/>
            <a:ext cx="1663700" cy="601345"/>
            <a:chOff x="7892542" y="1523746"/>
            <a:chExt cx="1663700" cy="601345"/>
          </a:xfrm>
        </p:grpSpPr>
        <p:sp>
          <p:nvSpPr>
            <p:cNvPr id="60" name="object 22">
              <a:extLst>
                <a:ext uri="{FF2B5EF4-FFF2-40B4-BE49-F238E27FC236}">
                  <a16:creationId xmlns:a16="http://schemas.microsoft.com/office/drawing/2014/main" id="{DBC6D367-4A83-5AF3-35F1-FB24590D2111}"/>
                </a:ext>
              </a:extLst>
            </p:cNvPr>
            <p:cNvSpPr/>
            <p:nvPr/>
          </p:nvSpPr>
          <p:spPr>
            <a:xfrm>
              <a:off x="7898892" y="1530096"/>
              <a:ext cx="1651000" cy="588645"/>
            </a:xfrm>
            <a:custGeom>
              <a:avLst/>
              <a:gdLst/>
              <a:ahLst/>
              <a:cxnLst/>
              <a:rect l="l" t="t" r="r" b="b"/>
              <a:pathLst>
                <a:path w="1651000" h="588644">
                  <a:moveTo>
                    <a:pt x="1552448"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552448" y="588263"/>
                  </a:lnTo>
                  <a:lnTo>
                    <a:pt x="1590591" y="580552"/>
                  </a:lnTo>
                  <a:lnTo>
                    <a:pt x="1621758" y="559530"/>
                  </a:lnTo>
                  <a:lnTo>
                    <a:pt x="1642780" y="528363"/>
                  </a:lnTo>
                  <a:lnTo>
                    <a:pt x="1650491" y="490219"/>
                  </a:lnTo>
                  <a:lnTo>
                    <a:pt x="1650491"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61" name="object 23">
              <a:extLst>
                <a:ext uri="{FF2B5EF4-FFF2-40B4-BE49-F238E27FC236}">
                  <a16:creationId xmlns:a16="http://schemas.microsoft.com/office/drawing/2014/main" id="{B6BAC187-DF27-C0B6-48A3-47E99FEB579E}"/>
                </a:ext>
              </a:extLst>
            </p:cNvPr>
            <p:cNvSpPr/>
            <p:nvPr/>
          </p:nvSpPr>
          <p:spPr>
            <a:xfrm>
              <a:off x="7898892" y="1530096"/>
              <a:ext cx="1651000" cy="588645"/>
            </a:xfrm>
            <a:custGeom>
              <a:avLst/>
              <a:gdLst/>
              <a:ahLst/>
              <a:cxnLst/>
              <a:rect l="l" t="t" r="r" b="b"/>
              <a:pathLst>
                <a:path w="1651000" h="588644">
                  <a:moveTo>
                    <a:pt x="0" y="98043"/>
                  </a:moveTo>
                  <a:lnTo>
                    <a:pt x="7711" y="59900"/>
                  </a:lnTo>
                  <a:lnTo>
                    <a:pt x="28733" y="28733"/>
                  </a:lnTo>
                  <a:lnTo>
                    <a:pt x="59900" y="7711"/>
                  </a:lnTo>
                  <a:lnTo>
                    <a:pt x="98043" y="0"/>
                  </a:lnTo>
                  <a:lnTo>
                    <a:pt x="1552448" y="0"/>
                  </a:lnTo>
                  <a:lnTo>
                    <a:pt x="1590591" y="7711"/>
                  </a:lnTo>
                  <a:lnTo>
                    <a:pt x="1621758" y="28733"/>
                  </a:lnTo>
                  <a:lnTo>
                    <a:pt x="1642780" y="59900"/>
                  </a:lnTo>
                  <a:lnTo>
                    <a:pt x="1650491" y="98043"/>
                  </a:lnTo>
                  <a:lnTo>
                    <a:pt x="1650491" y="490219"/>
                  </a:lnTo>
                  <a:lnTo>
                    <a:pt x="1642780" y="528363"/>
                  </a:lnTo>
                  <a:lnTo>
                    <a:pt x="1621758" y="559530"/>
                  </a:lnTo>
                  <a:lnTo>
                    <a:pt x="1590591" y="580552"/>
                  </a:lnTo>
                  <a:lnTo>
                    <a:pt x="1552448"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62" name="object 24">
            <a:extLst>
              <a:ext uri="{FF2B5EF4-FFF2-40B4-BE49-F238E27FC236}">
                <a16:creationId xmlns:a16="http://schemas.microsoft.com/office/drawing/2014/main" id="{1B44B7B1-6F92-A7BA-8638-DBA1E4FAAC0C}"/>
              </a:ext>
            </a:extLst>
          </p:cNvPr>
          <p:cNvSpPr txBox="1"/>
          <p:nvPr/>
        </p:nvSpPr>
        <p:spPr>
          <a:xfrm>
            <a:off x="7974330" y="1650873"/>
            <a:ext cx="1499235" cy="317500"/>
          </a:xfrm>
          <a:prstGeom prst="rect">
            <a:avLst/>
          </a:prstGeom>
        </p:spPr>
        <p:txBody>
          <a:bodyPr vert="horz" wrap="square" lIns="0" tIns="27305" rIns="0" bIns="0" rtlCol="0">
            <a:spAutoFit/>
          </a:bodyPr>
          <a:lstStyle/>
          <a:p>
            <a:pPr marL="50800" marR="5080" indent="-38100">
              <a:lnSpc>
                <a:spcPts val="1100"/>
              </a:lnSpc>
              <a:spcBef>
                <a:spcPts val="215"/>
              </a:spcBef>
            </a:pPr>
            <a:r>
              <a:rPr sz="1000" spc="-5" dirty="0">
                <a:solidFill>
                  <a:srgbClr val="FFFFFF"/>
                </a:solidFill>
                <a:latin typeface="Calibri"/>
                <a:cs typeface="Calibri"/>
              </a:rPr>
              <a:t>5. </a:t>
            </a:r>
            <a:r>
              <a:rPr sz="1000" spc="-10" dirty="0">
                <a:solidFill>
                  <a:srgbClr val="FFFFFF"/>
                </a:solidFill>
                <a:latin typeface="Calibri"/>
                <a:cs typeface="Calibri"/>
              </a:rPr>
              <a:t>Call </a:t>
            </a:r>
            <a:r>
              <a:rPr sz="1000" spc="-5" dirty="0">
                <a:solidFill>
                  <a:srgbClr val="FFFFFF"/>
                </a:solidFill>
                <a:latin typeface="Calibri"/>
                <a:cs typeface="Calibri"/>
              </a:rPr>
              <a:t>helper functions to fill </a:t>
            </a:r>
            <a:r>
              <a:rPr sz="1000" spc="-215" dirty="0">
                <a:solidFill>
                  <a:srgbClr val="FFFFFF"/>
                </a:solidFill>
                <a:latin typeface="Calibri"/>
                <a:cs typeface="Calibri"/>
              </a:rPr>
              <a:t> </a:t>
            </a:r>
            <a:r>
              <a:rPr sz="1000" spc="-5" dirty="0">
                <a:solidFill>
                  <a:srgbClr val="FFFFFF"/>
                </a:solidFill>
                <a:latin typeface="Calibri"/>
                <a:cs typeface="Calibri"/>
              </a:rPr>
              <a:t>up</a:t>
            </a:r>
            <a:r>
              <a:rPr sz="1000" spc="-15" dirty="0">
                <a:solidFill>
                  <a:srgbClr val="FFFFFF"/>
                </a:solidFill>
                <a:latin typeface="Calibri"/>
                <a:cs typeface="Calibri"/>
              </a:rPr>
              <a:t> </a:t>
            </a:r>
            <a:r>
              <a:rPr sz="1000" spc="-5" dirty="0">
                <a:solidFill>
                  <a:srgbClr val="FFFFFF"/>
                </a:solidFill>
                <a:latin typeface="Calibri"/>
                <a:cs typeface="Calibri"/>
              </a:rPr>
              <a:t>dict with</a:t>
            </a:r>
            <a:r>
              <a:rPr sz="1000" spc="10" dirty="0">
                <a:solidFill>
                  <a:srgbClr val="FFFFFF"/>
                </a:solidFill>
                <a:latin typeface="Calibri"/>
                <a:cs typeface="Calibri"/>
              </a:rPr>
              <a:t> </a:t>
            </a:r>
            <a:r>
              <a:rPr sz="1000" spc="-5" dirty="0">
                <a:solidFill>
                  <a:srgbClr val="FFFFFF"/>
                </a:solidFill>
                <a:latin typeface="Calibri"/>
                <a:cs typeface="Calibri"/>
              </a:rPr>
              <a:t>launch</a:t>
            </a:r>
            <a:r>
              <a:rPr sz="1000" spc="-15" dirty="0">
                <a:solidFill>
                  <a:srgbClr val="FFFFFF"/>
                </a:solidFill>
                <a:latin typeface="Calibri"/>
                <a:cs typeface="Calibri"/>
              </a:rPr>
              <a:t> </a:t>
            </a:r>
            <a:r>
              <a:rPr sz="1000" spc="-5" dirty="0">
                <a:solidFill>
                  <a:srgbClr val="FFFFFF"/>
                </a:solidFill>
                <a:latin typeface="Calibri"/>
                <a:cs typeface="Calibri"/>
              </a:rPr>
              <a:t>records</a:t>
            </a:r>
            <a:endParaRPr sz="1000">
              <a:latin typeface="Calibri"/>
              <a:cs typeface="Calibri"/>
            </a:endParaRPr>
          </a:p>
        </p:txBody>
      </p:sp>
      <p:grpSp>
        <p:nvGrpSpPr>
          <p:cNvPr id="63" name="object 25">
            <a:extLst>
              <a:ext uri="{FF2B5EF4-FFF2-40B4-BE49-F238E27FC236}">
                <a16:creationId xmlns:a16="http://schemas.microsoft.com/office/drawing/2014/main" id="{C99D7C2B-0CC5-FCE2-FC24-30CBD8C3CDAC}"/>
              </a:ext>
            </a:extLst>
          </p:cNvPr>
          <p:cNvGrpSpPr/>
          <p:nvPr/>
        </p:nvGrpSpPr>
        <p:grpSpPr>
          <a:xfrm>
            <a:off x="9625330" y="1523746"/>
            <a:ext cx="1663700" cy="601345"/>
            <a:chOff x="9625330" y="1523746"/>
            <a:chExt cx="1663700" cy="601345"/>
          </a:xfrm>
        </p:grpSpPr>
        <p:sp>
          <p:nvSpPr>
            <p:cNvPr id="64" name="object 26">
              <a:extLst>
                <a:ext uri="{FF2B5EF4-FFF2-40B4-BE49-F238E27FC236}">
                  <a16:creationId xmlns:a16="http://schemas.microsoft.com/office/drawing/2014/main" id="{1E25B480-C780-601E-DDDC-81584A43DE60}"/>
                </a:ext>
              </a:extLst>
            </p:cNvPr>
            <p:cNvSpPr/>
            <p:nvPr/>
          </p:nvSpPr>
          <p:spPr>
            <a:xfrm>
              <a:off x="9631680" y="1530096"/>
              <a:ext cx="1651000" cy="588645"/>
            </a:xfrm>
            <a:custGeom>
              <a:avLst/>
              <a:gdLst/>
              <a:ahLst/>
              <a:cxnLst/>
              <a:rect l="l" t="t" r="r" b="b"/>
              <a:pathLst>
                <a:path w="1651000" h="588644">
                  <a:moveTo>
                    <a:pt x="1552448"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552448" y="588263"/>
                  </a:lnTo>
                  <a:lnTo>
                    <a:pt x="1590591" y="580552"/>
                  </a:lnTo>
                  <a:lnTo>
                    <a:pt x="1621758" y="559530"/>
                  </a:lnTo>
                  <a:lnTo>
                    <a:pt x="1642780" y="528363"/>
                  </a:lnTo>
                  <a:lnTo>
                    <a:pt x="1650492" y="490219"/>
                  </a:lnTo>
                  <a:lnTo>
                    <a:pt x="1650492" y="98043"/>
                  </a:lnTo>
                  <a:lnTo>
                    <a:pt x="1642780" y="59900"/>
                  </a:lnTo>
                  <a:lnTo>
                    <a:pt x="1621758" y="28733"/>
                  </a:lnTo>
                  <a:lnTo>
                    <a:pt x="1590591" y="7711"/>
                  </a:lnTo>
                  <a:lnTo>
                    <a:pt x="1552448" y="0"/>
                  </a:lnTo>
                  <a:close/>
                </a:path>
              </a:pathLst>
            </a:custGeom>
            <a:solidFill>
              <a:srgbClr val="4471C4"/>
            </a:solidFill>
          </p:spPr>
          <p:txBody>
            <a:bodyPr wrap="square" lIns="0" tIns="0" rIns="0" bIns="0" rtlCol="0"/>
            <a:lstStyle/>
            <a:p>
              <a:endParaRPr/>
            </a:p>
          </p:txBody>
        </p:sp>
        <p:sp>
          <p:nvSpPr>
            <p:cNvPr id="65" name="object 27">
              <a:extLst>
                <a:ext uri="{FF2B5EF4-FFF2-40B4-BE49-F238E27FC236}">
                  <a16:creationId xmlns:a16="http://schemas.microsoft.com/office/drawing/2014/main" id="{5DC6DFB0-332D-1931-B834-94AC1C633247}"/>
                </a:ext>
              </a:extLst>
            </p:cNvPr>
            <p:cNvSpPr/>
            <p:nvPr/>
          </p:nvSpPr>
          <p:spPr>
            <a:xfrm>
              <a:off x="9631680" y="1530096"/>
              <a:ext cx="1651000" cy="588645"/>
            </a:xfrm>
            <a:custGeom>
              <a:avLst/>
              <a:gdLst/>
              <a:ahLst/>
              <a:cxnLst/>
              <a:rect l="l" t="t" r="r" b="b"/>
              <a:pathLst>
                <a:path w="1651000" h="588644">
                  <a:moveTo>
                    <a:pt x="0" y="98043"/>
                  </a:moveTo>
                  <a:lnTo>
                    <a:pt x="7711" y="59900"/>
                  </a:lnTo>
                  <a:lnTo>
                    <a:pt x="28733" y="28733"/>
                  </a:lnTo>
                  <a:lnTo>
                    <a:pt x="59900" y="7711"/>
                  </a:lnTo>
                  <a:lnTo>
                    <a:pt x="98044" y="0"/>
                  </a:lnTo>
                  <a:lnTo>
                    <a:pt x="1552448" y="0"/>
                  </a:lnTo>
                  <a:lnTo>
                    <a:pt x="1590591" y="7711"/>
                  </a:lnTo>
                  <a:lnTo>
                    <a:pt x="1621758" y="28733"/>
                  </a:lnTo>
                  <a:lnTo>
                    <a:pt x="1642780" y="59900"/>
                  </a:lnTo>
                  <a:lnTo>
                    <a:pt x="1650492" y="98043"/>
                  </a:lnTo>
                  <a:lnTo>
                    <a:pt x="1650492" y="490219"/>
                  </a:lnTo>
                  <a:lnTo>
                    <a:pt x="1642780" y="528363"/>
                  </a:lnTo>
                  <a:lnTo>
                    <a:pt x="1621758" y="559530"/>
                  </a:lnTo>
                  <a:lnTo>
                    <a:pt x="1590591" y="580552"/>
                  </a:lnTo>
                  <a:lnTo>
                    <a:pt x="1552448"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66" name="object 28">
            <a:extLst>
              <a:ext uri="{FF2B5EF4-FFF2-40B4-BE49-F238E27FC236}">
                <a16:creationId xmlns:a16="http://schemas.microsoft.com/office/drawing/2014/main" id="{4547AD9D-ED65-731F-420E-C566C3A5DACC}"/>
              </a:ext>
            </a:extLst>
          </p:cNvPr>
          <p:cNvSpPr txBox="1"/>
          <p:nvPr/>
        </p:nvSpPr>
        <p:spPr>
          <a:xfrm>
            <a:off x="9830816" y="1650873"/>
            <a:ext cx="1256030" cy="317500"/>
          </a:xfrm>
          <a:prstGeom prst="rect">
            <a:avLst/>
          </a:prstGeom>
        </p:spPr>
        <p:txBody>
          <a:bodyPr vert="horz" wrap="square" lIns="0" tIns="27305" rIns="0" bIns="0" rtlCol="0">
            <a:spAutoFit/>
          </a:bodyPr>
          <a:lstStyle/>
          <a:p>
            <a:pPr marL="352425" marR="5080" indent="-340360">
              <a:lnSpc>
                <a:spcPts val="1100"/>
              </a:lnSpc>
              <a:spcBef>
                <a:spcPts val="215"/>
              </a:spcBef>
            </a:pPr>
            <a:r>
              <a:rPr sz="1000" spc="-5" dirty="0">
                <a:solidFill>
                  <a:srgbClr val="FFFFFF"/>
                </a:solidFill>
                <a:latin typeface="Calibri"/>
                <a:cs typeface="Calibri"/>
              </a:rPr>
              <a:t>6. Convert Dictionary to </a:t>
            </a:r>
            <a:r>
              <a:rPr sz="1000" spc="-215" dirty="0">
                <a:solidFill>
                  <a:srgbClr val="FFFFFF"/>
                </a:solidFill>
                <a:latin typeface="Calibri"/>
                <a:cs typeface="Calibri"/>
              </a:rPr>
              <a:t> </a:t>
            </a:r>
            <a:r>
              <a:rPr sz="1000" spc="-5" dirty="0">
                <a:solidFill>
                  <a:srgbClr val="FFFFFF"/>
                </a:solidFill>
                <a:latin typeface="Calibri"/>
                <a:cs typeface="Calibri"/>
              </a:rPr>
              <a:t>Dataframe</a:t>
            </a:r>
            <a:endParaRPr sz="1000">
              <a:latin typeface="Calibri"/>
              <a:cs typeface="Calibri"/>
            </a:endParaRPr>
          </a:p>
        </p:txBody>
      </p:sp>
      <p:sp>
        <p:nvSpPr>
          <p:cNvPr id="70" name="object 36">
            <a:extLst>
              <a:ext uri="{FF2B5EF4-FFF2-40B4-BE49-F238E27FC236}">
                <a16:creationId xmlns:a16="http://schemas.microsoft.com/office/drawing/2014/main" id="{DFD5BD6F-E12E-B544-C31C-292EFF3F64DF}"/>
              </a:ext>
            </a:extLst>
          </p:cNvPr>
          <p:cNvSpPr txBox="1"/>
          <p:nvPr/>
        </p:nvSpPr>
        <p:spPr>
          <a:xfrm>
            <a:off x="922411" y="2607410"/>
            <a:ext cx="9149472" cy="221856"/>
          </a:xfrm>
          <a:prstGeom prst="rect">
            <a:avLst/>
          </a:prstGeom>
          <a:ln w="9525">
            <a:solidFill>
              <a:schemeClr val="tx1"/>
            </a:solidFill>
          </a:ln>
        </p:spPr>
        <p:txBody>
          <a:bodyPr vert="horz" wrap="square" lIns="0" tIns="36830" rIns="0" bIns="0" rtlCol="0">
            <a:spAutoFit/>
          </a:bodyPr>
          <a:lstStyle/>
          <a:p>
            <a:pPr marL="434340" marR="90170" indent="-342900">
              <a:lnSpc>
                <a:spcPct val="100000"/>
              </a:lnSpc>
              <a:spcBef>
                <a:spcPts val="290"/>
              </a:spcBef>
              <a:tabLst>
                <a:tab pos="434340" algn="l"/>
              </a:tabLst>
            </a:pPr>
            <a:r>
              <a:rPr sz="1200" dirty="0">
                <a:latin typeface="Calibri"/>
                <a:cs typeface="Calibri"/>
              </a:rPr>
              <a:t>4.	</a:t>
            </a:r>
            <a:r>
              <a:rPr sz="1200" spc="-10" dirty="0">
                <a:latin typeface="Calibri"/>
                <a:cs typeface="Calibri"/>
              </a:rPr>
              <a:t>Create </a:t>
            </a:r>
            <a:r>
              <a:rPr sz="1200" dirty="0">
                <a:latin typeface="Calibri"/>
                <a:cs typeface="Calibri"/>
              </a:rPr>
              <a:t>an empty Dictionary </a:t>
            </a:r>
            <a:r>
              <a:rPr sz="1200" spc="-5" dirty="0">
                <a:latin typeface="Calibri"/>
                <a:cs typeface="Calibri"/>
              </a:rPr>
              <a:t>with </a:t>
            </a:r>
            <a:r>
              <a:rPr sz="1200" spc="-20" dirty="0">
                <a:latin typeface="Calibri"/>
                <a:cs typeface="Calibri"/>
              </a:rPr>
              <a:t>keys </a:t>
            </a:r>
            <a:r>
              <a:rPr sz="1200" spc="-10" dirty="0">
                <a:latin typeface="Calibri"/>
                <a:cs typeface="Calibri"/>
              </a:rPr>
              <a:t>from </a:t>
            </a:r>
            <a:r>
              <a:rPr sz="1200" spc="-260" dirty="0">
                <a:latin typeface="Calibri"/>
                <a:cs typeface="Calibri"/>
              </a:rPr>
              <a:t> </a:t>
            </a:r>
            <a:r>
              <a:rPr sz="1200" spc="-10" dirty="0">
                <a:latin typeface="Calibri"/>
                <a:cs typeface="Calibri"/>
              </a:rPr>
              <a:t>extracted</a:t>
            </a:r>
            <a:r>
              <a:rPr sz="1200" spc="-15" dirty="0">
                <a:latin typeface="Calibri"/>
                <a:cs typeface="Calibri"/>
              </a:rPr>
              <a:t> </a:t>
            </a:r>
            <a:r>
              <a:rPr sz="1200" spc="-5" dirty="0">
                <a:latin typeface="Calibri"/>
                <a:cs typeface="Calibri"/>
              </a:rPr>
              <a:t>column </a:t>
            </a:r>
            <a:r>
              <a:rPr sz="1200" dirty="0">
                <a:latin typeface="Calibri"/>
                <a:cs typeface="Calibri"/>
              </a:rPr>
              <a:t>names:</a:t>
            </a:r>
          </a:p>
        </p:txBody>
      </p:sp>
      <p:sp>
        <p:nvSpPr>
          <p:cNvPr id="71" name="object 45">
            <a:extLst>
              <a:ext uri="{FF2B5EF4-FFF2-40B4-BE49-F238E27FC236}">
                <a16:creationId xmlns:a16="http://schemas.microsoft.com/office/drawing/2014/main" id="{42B8436E-E716-6C84-B768-2E4A2A49D1B8}"/>
              </a:ext>
            </a:extLst>
          </p:cNvPr>
          <p:cNvSpPr txBox="1"/>
          <p:nvPr/>
        </p:nvSpPr>
        <p:spPr>
          <a:xfrm>
            <a:off x="932150" y="5096064"/>
            <a:ext cx="5017725" cy="406522"/>
          </a:xfrm>
          <a:prstGeom prst="rect">
            <a:avLst/>
          </a:prstGeom>
          <a:ln w="9525">
            <a:solidFill>
              <a:schemeClr val="tx1"/>
            </a:solidFill>
          </a:ln>
        </p:spPr>
        <p:txBody>
          <a:bodyPr vert="horz" wrap="square" lIns="0" tIns="36830" rIns="0" bIns="0" rtlCol="0">
            <a:spAutoFit/>
          </a:bodyPr>
          <a:lstStyle/>
          <a:p>
            <a:pPr marL="320040" marR="228600" indent="-228600">
              <a:lnSpc>
                <a:spcPct val="100000"/>
              </a:lnSpc>
              <a:spcBef>
                <a:spcPts val="290"/>
              </a:spcBef>
              <a:buAutoNum type="arabicPeriod" startAt="5"/>
              <a:tabLst>
                <a:tab pos="320675" algn="l"/>
              </a:tabLst>
            </a:pPr>
            <a:r>
              <a:rPr sz="1200" spc="-5" dirty="0">
                <a:latin typeface="Calibri"/>
                <a:cs typeface="Calibri"/>
              </a:rPr>
              <a:t>Fill </a:t>
            </a:r>
            <a:r>
              <a:rPr sz="1200" dirty="0">
                <a:latin typeface="Calibri"/>
                <a:cs typeface="Calibri"/>
              </a:rPr>
              <a:t>up the </a:t>
            </a:r>
            <a:r>
              <a:rPr sz="1200" spc="-5" dirty="0">
                <a:latin typeface="Calibri"/>
                <a:cs typeface="Calibri"/>
              </a:rPr>
              <a:t>launch_dict with </a:t>
            </a:r>
            <a:r>
              <a:rPr sz="1200" dirty="0">
                <a:latin typeface="Calibri"/>
                <a:cs typeface="Calibri"/>
              </a:rPr>
              <a:t>launch </a:t>
            </a:r>
            <a:r>
              <a:rPr sz="1200" spc="-10" dirty="0">
                <a:latin typeface="Calibri"/>
                <a:cs typeface="Calibri"/>
              </a:rPr>
              <a:t>records </a:t>
            </a:r>
            <a:r>
              <a:rPr sz="1200" spc="-260" dirty="0">
                <a:latin typeface="Calibri"/>
                <a:cs typeface="Calibri"/>
              </a:rPr>
              <a:t> </a:t>
            </a:r>
            <a:r>
              <a:rPr sz="1200" spc="-10" dirty="0">
                <a:latin typeface="Calibri"/>
                <a:cs typeface="Calibri"/>
              </a:rPr>
              <a:t>extracted</a:t>
            </a:r>
            <a:r>
              <a:rPr sz="1200" spc="-20" dirty="0">
                <a:latin typeface="Calibri"/>
                <a:cs typeface="Calibri"/>
              </a:rPr>
              <a:t> </a:t>
            </a:r>
            <a:r>
              <a:rPr sz="1200" spc="-10" dirty="0">
                <a:latin typeface="Calibri"/>
                <a:cs typeface="Calibri"/>
              </a:rPr>
              <a:t>from</a:t>
            </a:r>
            <a:r>
              <a:rPr sz="1200" spc="-5" dirty="0">
                <a:latin typeface="Calibri"/>
                <a:cs typeface="Calibri"/>
              </a:rPr>
              <a:t> table</a:t>
            </a:r>
            <a:r>
              <a:rPr sz="1200" spc="-20" dirty="0">
                <a:latin typeface="Calibri"/>
                <a:cs typeface="Calibri"/>
              </a:rPr>
              <a:t> </a:t>
            </a:r>
            <a:r>
              <a:rPr sz="1200" spc="-15" dirty="0">
                <a:latin typeface="Calibri"/>
                <a:cs typeface="Calibri"/>
              </a:rPr>
              <a:t>rows.</a:t>
            </a:r>
            <a:endParaRPr sz="1200" dirty="0">
              <a:latin typeface="Calibri"/>
              <a:cs typeface="Calibri"/>
            </a:endParaRPr>
          </a:p>
          <a:p>
            <a:pPr marL="891540" marR="233045" lvl="1" indent="-342900">
              <a:lnSpc>
                <a:spcPct val="100000"/>
              </a:lnSpc>
              <a:buFont typeface="Arial MT"/>
              <a:buChar char="•"/>
              <a:tabLst>
                <a:tab pos="891540" algn="l"/>
                <a:tab pos="892175" algn="l"/>
              </a:tabLst>
            </a:pPr>
            <a:r>
              <a:rPr sz="1200" spc="-5" dirty="0">
                <a:latin typeface="Calibri"/>
                <a:cs typeface="Calibri"/>
              </a:rPr>
              <a:t>Utilize following </a:t>
            </a:r>
            <a:r>
              <a:rPr sz="1200" dirty="0">
                <a:latin typeface="Calibri"/>
                <a:cs typeface="Calibri"/>
              </a:rPr>
              <a:t>helper </a:t>
            </a:r>
            <a:r>
              <a:rPr sz="1200" spc="-5" dirty="0">
                <a:latin typeface="Calibri"/>
                <a:cs typeface="Calibri"/>
              </a:rPr>
              <a:t>functions </a:t>
            </a:r>
            <a:r>
              <a:rPr sz="1200" spc="-260"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help</a:t>
            </a:r>
            <a:r>
              <a:rPr sz="1200" spc="-15" dirty="0">
                <a:latin typeface="Calibri"/>
                <a:cs typeface="Calibri"/>
              </a:rPr>
              <a:t> </a:t>
            </a:r>
            <a:r>
              <a:rPr sz="1200" spc="-10" dirty="0">
                <a:latin typeface="Calibri"/>
                <a:cs typeface="Calibri"/>
              </a:rPr>
              <a:t>parse</a:t>
            </a:r>
            <a:r>
              <a:rPr sz="1200" spc="-5" dirty="0">
                <a:latin typeface="Calibri"/>
                <a:cs typeface="Calibri"/>
              </a:rPr>
              <a:t> HTML</a:t>
            </a:r>
            <a:r>
              <a:rPr sz="1200" spc="-15" dirty="0">
                <a:latin typeface="Calibri"/>
                <a:cs typeface="Calibri"/>
              </a:rPr>
              <a:t> </a:t>
            </a:r>
            <a:r>
              <a:rPr sz="1200" spc="-10" dirty="0">
                <a:latin typeface="Calibri"/>
                <a:cs typeface="Calibri"/>
              </a:rPr>
              <a:t>data</a:t>
            </a:r>
            <a:endParaRPr sz="1200" dirty="0">
              <a:latin typeface="Calibri"/>
              <a:cs typeface="Calibri"/>
            </a:endParaRPr>
          </a:p>
        </p:txBody>
      </p:sp>
      <p:sp>
        <p:nvSpPr>
          <p:cNvPr id="72" name="object 52">
            <a:extLst>
              <a:ext uri="{FF2B5EF4-FFF2-40B4-BE49-F238E27FC236}">
                <a16:creationId xmlns:a16="http://schemas.microsoft.com/office/drawing/2014/main" id="{55E3F5B6-F1B7-806C-480B-DCE246EC872D}"/>
              </a:ext>
            </a:extLst>
          </p:cNvPr>
          <p:cNvSpPr txBox="1"/>
          <p:nvPr/>
        </p:nvSpPr>
        <p:spPr>
          <a:xfrm>
            <a:off x="922411" y="5621022"/>
            <a:ext cx="9149472" cy="222497"/>
          </a:xfrm>
          <a:prstGeom prst="rect">
            <a:avLst/>
          </a:prstGeom>
          <a:ln w="9525">
            <a:solidFill>
              <a:schemeClr val="tx1"/>
            </a:solidFill>
          </a:ln>
        </p:spPr>
        <p:txBody>
          <a:bodyPr vert="horz" wrap="square" lIns="0" tIns="37465" rIns="0" bIns="0" rtlCol="0">
            <a:spAutoFit/>
          </a:bodyPr>
          <a:lstStyle/>
          <a:p>
            <a:pPr marL="92075">
              <a:lnSpc>
                <a:spcPct val="100000"/>
              </a:lnSpc>
              <a:spcBef>
                <a:spcPts val="295"/>
              </a:spcBef>
            </a:pPr>
            <a:r>
              <a:rPr sz="1200" dirty="0">
                <a:latin typeface="Calibri"/>
                <a:cs typeface="Calibri"/>
              </a:rPr>
              <a:t>6.</a:t>
            </a:r>
            <a:r>
              <a:rPr sz="1200" spc="350" dirty="0">
                <a:latin typeface="Calibri"/>
                <a:cs typeface="Calibri"/>
              </a:rPr>
              <a:t> </a:t>
            </a:r>
            <a:r>
              <a:rPr sz="1200" spc="-10" dirty="0">
                <a:latin typeface="Calibri"/>
                <a:cs typeface="Calibri"/>
              </a:rPr>
              <a:t>Convert</a:t>
            </a:r>
            <a:r>
              <a:rPr sz="1200" spc="-15" dirty="0">
                <a:latin typeface="Calibri"/>
                <a:cs typeface="Calibri"/>
              </a:rPr>
              <a:t> </a:t>
            </a:r>
            <a:r>
              <a:rPr sz="1200" spc="-5" dirty="0">
                <a:latin typeface="Calibri"/>
                <a:cs typeface="Calibri"/>
              </a:rPr>
              <a:t>launch_dict</a:t>
            </a:r>
            <a:r>
              <a:rPr sz="1200" spc="-30" dirty="0">
                <a:latin typeface="Calibri"/>
                <a:cs typeface="Calibri"/>
              </a:rPr>
              <a:t> </a:t>
            </a:r>
            <a:r>
              <a:rPr sz="1200" spc="-5" dirty="0">
                <a:latin typeface="Calibri"/>
                <a:cs typeface="Calibri"/>
              </a:rPr>
              <a:t>to</a:t>
            </a:r>
            <a:r>
              <a:rPr sz="1200" dirty="0">
                <a:latin typeface="Calibri"/>
                <a:cs typeface="Calibri"/>
              </a:rPr>
              <a:t> </a:t>
            </a:r>
            <a:r>
              <a:rPr sz="1200" spc="-10" dirty="0">
                <a:latin typeface="Calibri"/>
                <a:cs typeface="Calibri"/>
              </a:rPr>
              <a:t>Dataframe:</a:t>
            </a:r>
            <a:endParaRPr sz="1200" dirty="0">
              <a:latin typeface="Calibri"/>
              <a:cs typeface="Calibri"/>
            </a:endParaRPr>
          </a:p>
        </p:txBody>
      </p:sp>
      <p:pic>
        <p:nvPicPr>
          <p:cNvPr id="84" name="Imagem 83">
            <a:extLst>
              <a:ext uri="{FF2B5EF4-FFF2-40B4-BE49-F238E27FC236}">
                <a16:creationId xmlns:a16="http://schemas.microsoft.com/office/drawing/2014/main" id="{5E344A35-47C3-5965-4806-2520506B4D05}"/>
              </a:ext>
            </a:extLst>
          </p:cNvPr>
          <p:cNvPicPr>
            <a:picLocks noChangeAspect="1"/>
          </p:cNvPicPr>
          <p:nvPr/>
        </p:nvPicPr>
        <p:blipFill>
          <a:blip r:embed="rId3"/>
          <a:stretch>
            <a:fillRect/>
          </a:stretch>
        </p:blipFill>
        <p:spPr>
          <a:xfrm>
            <a:off x="932150" y="2894524"/>
            <a:ext cx="3608675" cy="2095760"/>
          </a:xfrm>
          <a:prstGeom prst="rect">
            <a:avLst/>
          </a:prstGeom>
        </p:spPr>
      </p:pic>
      <p:cxnSp>
        <p:nvCxnSpPr>
          <p:cNvPr id="9" name="Conector de Seta Reta 8">
            <a:extLst>
              <a:ext uri="{FF2B5EF4-FFF2-40B4-BE49-F238E27FC236}">
                <a16:creationId xmlns:a16="http://schemas.microsoft.com/office/drawing/2014/main" id="{B4487799-8548-7BCE-3369-937DA083D770}"/>
              </a:ext>
            </a:extLst>
          </p:cNvPr>
          <p:cNvCxnSpPr>
            <a:cxnSpLocks/>
          </p:cNvCxnSpPr>
          <p:nvPr/>
        </p:nvCxnSpPr>
        <p:spPr>
          <a:xfrm flipV="1">
            <a:off x="5995555" y="4935913"/>
            <a:ext cx="408711" cy="457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80B55991-82A6-3690-15C0-D5806BA48CE1}"/>
              </a:ext>
            </a:extLst>
          </p:cNvPr>
          <p:cNvPicPr>
            <a:picLocks noChangeAspect="1"/>
          </p:cNvPicPr>
          <p:nvPr/>
        </p:nvPicPr>
        <p:blipFill>
          <a:blip r:embed="rId4"/>
          <a:stretch>
            <a:fillRect/>
          </a:stretch>
        </p:blipFill>
        <p:spPr>
          <a:xfrm>
            <a:off x="6404266" y="3486052"/>
            <a:ext cx="2695951" cy="619211"/>
          </a:xfrm>
          <a:prstGeom prst="rect">
            <a:avLst/>
          </a:prstGeom>
        </p:spPr>
      </p:pic>
      <p:pic>
        <p:nvPicPr>
          <p:cNvPr id="14" name="Imagem 13">
            <a:extLst>
              <a:ext uri="{FF2B5EF4-FFF2-40B4-BE49-F238E27FC236}">
                <a16:creationId xmlns:a16="http://schemas.microsoft.com/office/drawing/2014/main" id="{24336298-829A-96FA-0571-CAC81ECF3117}"/>
              </a:ext>
            </a:extLst>
          </p:cNvPr>
          <p:cNvPicPr>
            <a:picLocks noChangeAspect="1"/>
          </p:cNvPicPr>
          <p:nvPr/>
        </p:nvPicPr>
        <p:blipFill>
          <a:blip r:embed="rId5"/>
          <a:stretch>
            <a:fillRect/>
          </a:stretch>
        </p:blipFill>
        <p:spPr>
          <a:xfrm>
            <a:off x="6400577" y="4088699"/>
            <a:ext cx="2486372" cy="342948"/>
          </a:xfrm>
          <a:prstGeom prst="rect">
            <a:avLst/>
          </a:prstGeom>
        </p:spPr>
      </p:pic>
      <p:pic>
        <p:nvPicPr>
          <p:cNvPr id="16" name="Imagem 15">
            <a:extLst>
              <a:ext uri="{FF2B5EF4-FFF2-40B4-BE49-F238E27FC236}">
                <a16:creationId xmlns:a16="http://schemas.microsoft.com/office/drawing/2014/main" id="{537486C2-D0EE-2E1C-673D-77F7277ABB0B}"/>
              </a:ext>
            </a:extLst>
          </p:cNvPr>
          <p:cNvPicPr>
            <a:picLocks noChangeAspect="1"/>
          </p:cNvPicPr>
          <p:nvPr/>
        </p:nvPicPr>
        <p:blipFill>
          <a:blip r:embed="rId6"/>
          <a:stretch>
            <a:fillRect/>
          </a:stretch>
        </p:blipFill>
        <p:spPr>
          <a:xfrm>
            <a:off x="6404266" y="4413450"/>
            <a:ext cx="2381582" cy="295316"/>
          </a:xfrm>
          <a:prstGeom prst="rect">
            <a:avLst/>
          </a:prstGeom>
        </p:spPr>
      </p:pic>
      <p:pic>
        <p:nvPicPr>
          <p:cNvPr id="18" name="Imagem 17">
            <a:extLst>
              <a:ext uri="{FF2B5EF4-FFF2-40B4-BE49-F238E27FC236}">
                <a16:creationId xmlns:a16="http://schemas.microsoft.com/office/drawing/2014/main" id="{A51734CD-64A1-0046-259B-7FB7E735F301}"/>
              </a:ext>
            </a:extLst>
          </p:cNvPr>
          <p:cNvPicPr>
            <a:picLocks noChangeAspect="1"/>
          </p:cNvPicPr>
          <p:nvPr/>
        </p:nvPicPr>
        <p:blipFill>
          <a:blip r:embed="rId7"/>
          <a:stretch>
            <a:fillRect/>
          </a:stretch>
        </p:blipFill>
        <p:spPr>
          <a:xfrm>
            <a:off x="6404266" y="4665217"/>
            <a:ext cx="1962424" cy="209579"/>
          </a:xfrm>
          <a:prstGeom prst="rect">
            <a:avLst/>
          </a:prstGeom>
        </p:spPr>
      </p:pic>
      <p:pic>
        <p:nvPicPr>
          <p:cNvPr id="20" name="Imagem 19">
            <a:extLst>
              <a:ext uri="{FF2B5EF4-FFF2-40B4-BE49-F238E27FC236}">
                <a16:creationId xmlns:a16="http://schemas.microsoft.com/office/drawing/2014/main" id="{AE4BC870-B2D1-9073-70C1-85EB4B246924}"/>
              </a:ext>
            </a:extLst>
          </p:cNvPr>
          <p:cNvPicPr>
            <a:picLocks noChangeAspect="1"/>
          </p:cNvPicPr>
          <p:nvPr/>
        </p:nvPicPr>
        <p:blipFill>
          <a:blip r:embed="rId8"/>
          <a:stretch>
            <a:fillRect/>
          </a:stretch>
        </p:blipFill>
        <p:spPr>
          <a:xfrm>
            <a:off x="922411" y="5955396"/>
            <a:ext cx="2705478" cy="638264"/>
          </a:xfrm>
          <a:prstGeom prst="rect">
            <a:avLst/>
          </a:prstGeom>
        </p:spPr>
      </p:pic>
    </p:spTree>
    <p:extLst>
      <p:ext uri="{BB962C8B-B14F-4D97-AF65-F5344CB8AC3E}">
        <p14:creationId xmlns:p14="http://schemas.microsoft.com/office/powerpoint/2010/main" val="16017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object 2">
            <a:extLst>
              <a:ext uri="{FF2B5EF4-FFF2-40B4-BE49-F238E27FC236}">
                <a16:creationId xmlns:a16="http://schemas.microsoft.com/office/drawing/2014/main" id="{549A92C2-9EB2-C45B-9925-FF58429E53A3}"/>
              </a:ext>
            </a:extLst>
          </p:cNvPr>
          <p:cNvSpPr txBox="1"/>
          <p:nvPr/>
        </p:nvSpPr>
        <p:spPr>
          <a:xfrm>
            <a:off x="729284" y="1552396"/>
            <a:ext cx="10733431" cy="3753207"/>
          </a:xfrm>
          <a:prstGeom prst="rect">
            <a:avLst/>
          </a:prstGeom>
        </p:spPr>
        <p:txBody>
          <a:bodyPr vert="horz" wrap="square" lIns="0" tIns="12065" rIns="0" bIns="0" rtlCol="0">
            <a:spAutoFit/>
          </a:bodyPr>
          <a:lstStyle/>
          <a:p>
            <a:pPr marL="241300" indent="-228600">
              <a:lnSpc>
                <a:spcPts val="2510"/>
              </a:lnSpc>
              <a:spcBef>
                <a:spcPts val="95"/>
              </a:spcBef>
              <a:buFont typeface="Arial MT"/>
              <a:buChar char="•"/>
              <a:tabLst>
                <a:tab pos="240665" algn="l"/>
                <a:tab pos="241300" algn="l"/>
              </a:tabLst>
            </a:pPr>
            <a:r>
              <a:rPr spc="-65" dirty="0">
                <a:solidFill>
                  <a:srgbClr val="292929"/>
                </a:solidFill>
                <a:latin typeface="Times New Roman" panose="02020603050405020304" pitchFamily="18" charset="0"/>
                <a:cs typeface="Times New Roman" panose="02020603050405020304" pitchFamily="18" charset="0"/>
              </a:rPr>
              <a:t>Conducted</a:t>
            </a:r>
            <a:r>
              <a:rPr spc="7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Exploratory</a:t>
            </a:r>
            <a:r>
              <a:rPr spc="95"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Data</a:t>
            </a:r>
            <a:r>
              <a:rPr spc="65" dirty="0">
                <a:solidFill>
                  <a:srgbClr val="292929"/>
                </a:solidFill>
                <a:latin typeface="Times New Roman" panose="02020603050405020304" pitchFamily="18" charset="0"/>
                <a:cs typeface="Times New Roman" panose="02020603050405020304" pitchFamily="18" charset="0"/>
              </a:rPr>
              <a:t> </a:t>
            </a:r>
            <a:r>
              <a:rPr spc="-85" dirty="0">
                <a:solidFill>
                  <a:srgbClr val="292929"/>
                </a:solidFill>
                <a:latin typeface="Times New Roman" panose="02020603050405020304" pitchFamily="18" charset="0"/>
                <a:cs typeface="Times New Roman" panose="02020603050405020304" pitchFamily="18" charset="0"/>
              </a:rPr>
              <a:t>Analysis</a:t>
            </a:r>
            <a:r>
              <a:rPr spc="80" dirty="0">
                <a:solidFill>
                  <a:srgbClr val="292929"/>
                </a:solidFill>
                <a:latin typeface="Times New Roman" panose="02020603050405020304" pitchFamily="18" charset="0"/>
                <a:cs typeface="Times New Roman" panose="02020603050405020304" pitchFamily="18" charset="0"/>
              </a:rPr>
              <a:t> </a:t>
            </a:r>
            <a:r>
              <a:rPr spc="-150" dirty="0">
                <a:solidFill>
                  <a:srgbClr val="292929"/>
                </a:solidFill>
                <a:latin typeface="Times New Roman" panose="02020603050405020304" pitchFamily="18" charset="0"/>
                <a:cs typeface="Times New Roman" panose="02020603050405020304" pitchFamily="18" charset="0"/>
              </a:rPr>
              <a:t>(EDA)</a:t>
            </a:r>
            <a:r>
              <a:rPr spc="80" dirty="0">
                <a:solidFill>
                  <a:srgbClr val="292929"/>
                </a:solidFill>
                <a:latin typeface="Times New Roman" panose="02020603050405020304" pitchFamily="18" charset="0"/>
                <a:cs typeface="Times New Roman" panose="02020603050405020304" pitchFamily="18" charset="0"/>
              </a:rPr>
              <a:t> </a:t>
            </a:r>
            <a:r>
              <a:rPr spc="40" dirty="0">
                <a:solidFill>
                  <a:srgbClr val="292929"/>
                </a:solidFill>
                <a:latin typeface="Times New Roman" panose="02020603050405020304" pitchFamily="18" charset="0"/>
                <a:cs typeface="Times New Roman" panose="02020603050405020304" pitchFamily="18" charset="0"/>
              </a:rPr>
              <a:t>to</a:t>
            </a:r>
            <a:r>
              <a:rPr spc="70" dirty="0">
                <a:solidFill>
                  <a:srgbClr val="292929"/>
                </a:solidFill>
                <a:latin typeface="Times New Roman" panose="02020603050405020304" pitchFamily="18" charset="0"/>
                <a:cs typeface="Times New Roman" panose="02020603050405020304" pitchFamily="18" charset="0"/>
              </a:rPr>
              <a:t> </a:t>
            </a:r>
            <a:r>
              <a:rPr spc="-5" dirty="0">
                <a:solidFill>
                  <a:srgbClr val="292929"/>
                </a:solidFill>
                <a:latin typeface="Times New Roman" panose="02020603050405020304" pitchFamily="18" charset="0"/>
                <a:cs typeface="Times New Roman" panose="02020603050405020304" pitchFamily="18" charset="0"/>
              </a:rPr>
              <a:t>find</a:t>
            </a:r>
            <a:r>
              <a:rPr spc="8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patters</a:t>
            </a:r>
            <a:r>
              <a:rPr spc="85" dirty="0">
                <a:solidFill>
                  <a:srgbClr val="292929"/>
                </a:solidFill>
                <a:latin typeface="Times New Roman" panose="02020603050405020304" pitchFamily="18" charset="0"/>
                <a:cs typeface="Times New Roman" panose="02020603050405020304" pitchFamily="18" charset="0"/>
              </a:rPr>
              <a:t> </a:t>
            </a:r>
            <a:r>
              <a:rPr spc="-20" dirty="0">
                <a:solidFill>
                  <a:srgbClr val="292929"/>
                </a:solidFill>
                <a:latin typeface="Times New Roman" panose="02020603050405020304" pitchFamily="18" charset="0"/>
                <a:cs typeface="Times New Roman" panose="02020603050405020304" pitchFamily="18" charset="0"/>
              </a:rPr>
              <a:t>in</a:t>
            </a:r>
            <a:r>
              <a:rPr spc="70"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data</a:t>
            </a:r>
            <a:r>
              <a:rPr spc="75"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and</a:t>
            </a:r>
            <a:r>
              <a:rPr spc="6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define</a:t>
            </a:r>
            <a:endParaRPr dirty="0">
              <a:latin typeface="Times New Roman" panose="02020603050405020304" pitchFamily="18" charset="0"/>
              <a:cs typeface="Times New Roman" panose="02020603050405020304" pitchFamily="18" charset="0"/>
            </a:endParaRPr>
          </a:p>
          <a:p>
            <a:pPr marL="241300">
              <a:lnSpc>
                <a:spcPts val="2510"/>
              </a:lnSpc>
            </a:pPr>
            <a:r>
              <a:rPr spc="-65" dirty="0">
                <a:solidFill>
                  <a:srgbClr val="292929"/>
                </a:solidFill>
                <a:latin typeface="Times New Roman" panose="02020603050405020304" pitchFamily="18" charset="0"/>
                <a:cs typeface="Times New Roman" panose="02020603050405020304" pitchFamily="18" charset="0"/>
              </a:rPr>
              <a:t>labels</a:t>
            </a:r>
            <a:r>
              <a:rPr spc="50" dirty="0">
                <a:solidFill>
                  <a:srgbClr val="292929"/>
                </a:solidFill>
                <a:latin typeface="Times New Roman" panose="02020603050405020304" pitchFamily="18" charset="0"/>
                <a:cs typeface="Times New Roman" panose="02020603050405020304" pitchFamily="18" charset="0"/>
              </a:rPr>
              <a:t> </a:t>
            </a:r>
            <a:r>
              <a:rPr spc="5" dirty="0">
                <a:solidFill>
                  <a:srgbClr val="292929"/>
                </a:solidFill>
                <a:latin typeface="Times New Roman" panose="02020603050405020304" pitchFamily="18" charset="0"/>
                <a:cs typeface="Times New Roman" panose="02020603050405020304" pitchFamily="18" charset="0"/>
              </a:rPr>
              <a:t>for</a:t>
            </a:r>
            <a:r>
              <a:rPr spc="65" dirty="0">
                <a:solidFill>
                  <a:srgbClr val="292929"/>
                </a:solidFill>
                <a:latin typeface="Times New Roman" panose="02020603050405020304" pitchFamily="18" charset="0"/>
                <a:cs typeface="Times New Roman" panose="02020603050405020304" pitchFamily="18" charset="0"/>
              </a:rPr>
              <a:t> </a:t>
            </a:r>
            <a:r>
              <a:rPr spc="-15" dirty="0">
                <a:solidFill>
                  <a:srgbClr val="292929"/>
                </a:solidFill>
                <a:latin typeface="Times New Roman" panose="02020603050405020304" pitchFamily="18" charset="0"/>
                <a:cs typeface="Times New Roman" panose="02020603050405020304" pitchFamily="18" charset="0"/>
              </a:rPr>
              <a:t>training</a:t>
            </a:r>
            <a:r>
              <a:rPr spc="70" dirty="0">
                <a:solidFill>
                  <a:srgbClr val="292929"/>
                </a:solidFill>
                <a:latin typeface="Times New Roman" panose="02020603050405020304" pitchFamily="18" charset="0"/>
                <a:cs typeface="Times New Roman" panose="02020603050405020304" pitchFamily="18" charset="0"/>
              </a:rPr>
              <a:t> </a:t>
            </a:r>
            <a:r>
              <a:rPr spc="-60" dirty="0">
                <a:solidFill>
                  <a:srgbClr val="292929"/>
                </a:solidFill>
                <a:latin typeface="Times New Roman" panose="02020603050405020304" pitchFamily="18" charset="0"/>
                <a:cs typeface="Times New Roman" panose="02020603050405020304" pitchFamily="18" charset="0"/>
              </a:rPr>
              <a:t>supervised</a:t>
            </a:r>
            <a:r>
              <a:rPr spc="90" dirty="0">
                <a:solidFill>
                  <a:srgbClr val="292929"/>
                </a:solidFill>
                <a:latin typeface="Times New Roman" panose="02020603050405020304" pitchFamily="18" charset="0"/>
                <a:cs typeface="Times New Roman" panose="02020603050405020304" pitchFamily="18" charset="0"/>
              </a:rPr>
              <a:t> </a:t>
            </a:r>
            <a:r>
              <a:rPr spc="-60" dirty="0">
                <a:solidFill>
                  <a:srgbClr val="292929"/>
                </a:solidFill>
                <a:latin typeface="Times New Roman" panose="02020603050405020304" pitchFamily="18" charset="0"/>
                <a:cs typeface="Times New Roman" panose="02020603050405020304" pitchFamily="18" charset="0"/>
              </a:rPr>
              <a:t>models</a:t>
            </a:r>
            <a:endParaRPr dirty="0">
              <a:latin typeface="Times New Roman" panose="02020603050405020304" pitchFamily="18" charset="0"/>
              <a:cs typeface="Times New Roman" panose="02020603050405020304" pitchFamily="18" charset="0"/>
            </a:endParaRPr>
          </a:p>
          <a:p>
            <a:pPr marL="241300" marR="5080" indent="-228600">
              <a:lnSpc>
                <a:spcPct val="90000"/>
              </a:lnSpc>
              <a:spcBef>
                <a:spcPts val="1010"/>
              </a:spcBef>
              <a:buFont typeface="Arial MT"/>
              <a:buChar char="•"/>
              <a:tabLst>
                <a:tab pos="240665" algn="l"/>
                <a:tab pos="241300" algn="l"/>
              </a:tabLst>
            </a:pPr>
            <a:r>
              <a:rPr spc="-145" dirty="0">
                <a:solidFill>
                  <a:srgbClr val="292929"/>
                </a:solidFill>
                <a:latin typeface="Times New Roman" panose="02020603050405020304" pitchFamily="18" charset="0"/>
                <a:cs typeface="Times New Roman" panose="02020603050405020304" pitchFamily="18" charset="0"/>
              </a:rPr>
              <a:t>The</a:t>
            </a:r>
            <a:r>
              <a:rPr spc="70" dirty="0">
                <a:solidFill>
                  <a:srgbClr val="292929"/>
                </a:solidFill>
                <a:latin typeface="Times New Roman" panose="02020603050405020304" pitchFamily="18" charset="0"/>
                <a:cs typeface="Times New Roman" panose="02020603050405020304" pitchFamily="18" charset="0"/>
              </a:rPr>
              <a:t> </a:t>
            </a:r>
            <a:r>
              <a:rPr spc="-50" dirty="0">
                <a:solidFill>
                  <a:srgbClr val="292929"/>
                </a:solidFill>
                <a:latin typeface="Times New Roman" panose="02020603050405020304" pitchFamily="18" charset="0"/>
                <a:cs typeface="Times New Roman" panose="02020603050405020304" pitchFamily="18" charset="0"/>
              </a:rPr>
              <a:t>data</a:t>
            </a:r>
            <a:r>
              <a:rPr spc="75"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set</a:t>
            </a:r>
            <a:r>
              <a:rPr spc="8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contained</a:t>
            </a:r>
            <a:r>
              <a:rPr spc="65" dirty="0">
                <a:solidFill>
                  <a:srgbClr val="292929"/>
                </a:solidFill>
                <a:latin typeface="Times New Roman" panose="02020603050405020304" pitchFamily="18" charset="0"/>
                <a:cs typeface="Times New Roman" panose="02020603050405020304" pitchFamily="18" charset="0"/>
              </a:rPr>
              <a:t> </a:t>
            </a:r>
            <a:r>
              <a:rPr spc="-60" dirty="0">
                <a:solidFill>
                  <a:srgbClr val="292929"/>
                </a:solidFill>
                <a:latin typeface="Times New Roman" panose="02020603050405020304" pitchFamily="18" charset="0"/>
                <a:cs typeface="Times New Roman" panose="02020603050405020304" pitchFamily="18" charset="0"/>
              </a:rPr>
              <a:t>various</a:t>
            </a:r>
            <a:r>
              <a:rPr spc="80" dirty="0">
                <a:solidFill>
                  <a:srgbClr val="292929"/>
                </a:solidFill>
                <a:latin typeface="Times New Roman" panose="02020603050405020304" pitchFamily="18" charset="0"/>
                <a:cs typeface="Times New Roman" panose="02020603050405020304" pitchFamily="18" charset="0"/>
              </a:rPr>
              <a:t> </a:t>
            </a:r>
            <a:r>
              <a:rPr spc="-60" dirty="0">
                <a:solidFill>
                  <a:srgbClr val="292929"/>
                </a:solidFill>
                <a:latin typeface="Times New Roman" panose="02020603050405020304" pitchFamily="18" charset="0"/>
                <a:cs typeface="Times New Roman" panose="02020603050405020304" pitchFamily="18" charset="0"/>
              </a:rPr>
              <a:t>mission</a:t>
            </a:r>
            <a:r>
              <a:rPr spc="70" dirty="0">
                <a:solidFill>
                  <a:srgbClr val="292929"/>
                </a:solidFill>
                <a:latin typeface="Times New Roman" panose="02020603050405020304" pitchFamily="18" charset="0"/>
                <a:cs typeface="Times New Roman" panose="02020603050405020304" pitchFamily="18" charset="0"/>
              </a:rPr>
              <a:t> </a:t>
            </a:r>
            <a:r>
              <a:rPr spc="-65" dirty="0">
                <a:solidFill>
                  <a:srgbClr val="292929"/>
                </a:solidFill>
                <a:latin typeface="Times New Roman" panose="02020603050405020304" pitchFamily="18" charset="0"/>
                <a:cs typeface="Times New Roman" panose="02020603050405020304" pitchFamily="18" charset="0"/>
              </a:rPr>
              <a:t>outcomes</a:t>
            </a:r>
            <a:r>
              <a:rPr spc="80" dirty="0">
                <a:solidFill>
                  <a:srgbClr val="292929"/>
                </a:solidFill>
                <a:latin typeface="Times New Roman" panose="02020603050405020304" pitchFamily="18" charset="0"/>
                <a:cs typeface="Times New Roman" panose="02020603050405020304" pitchFamily="18" charset="0"/>
              </a:rPr>
              <a:t> </a:t>
            </a:r>
            <a:r>
              <a:rPr spc="-10" dirty="0">
                <a:solidFill>
                  <a:srgbClr val="292929"/>
                </a:solidFill>
                <a:latin typeface="Times New Roman" panose="02020603050405020304" pitchFamily="18" charset="0"/>
                <a:cs typeface="Times New Roman" panose="02020603050405020304" pitchFamily="18" charset="0"/>
              </a:rPr>
              <a:t>that</a:t>
            </a:r>
            <a:r>
              <a:rPr spc="85" dirty="0">
                <a:solidFill>
                  <a:srgbClr val="292929"/>
                </a:solidFill>
                <a:latin typeface="Times New Roman" panose="02020603050405020304" pitchFamily="18" charset="0"/>
                <a:cs typeface="Times New Roman" panose="02020603050405020304" pitchFamily="18" charset="0"/>
              </a:rPr>
              <a:t> </a:t>
            </a:r>
            <a:r>
              <a:rPr spc="-75" dirty="0">
                <a:solidFill>
                  <a:srgbClr val="292929"/>
                </a:solidFill>
                <a:latin typeface="Times New Roman" panose="02020603050405020304" pitchFamily="18" charset="0"/>
                <a:cs typeface="Times New Roman" panose="02020603050405020304" pitchFamily="18" charset="0"/>
              </a:rPr>
              <a:t>were</a:t>
            </a:r>
            <a:r>
              <a:rPr spc="80" dirty="0">
                <a:solidFill>
                  <a:srgbClr val="292929"/>
                </a:solidFill>
                <a:latin typeface="Times New Roman" panose="02020603050405020304" pitchFamily="18" charset="0"/>
                <a:cs typeface="Times New Roman" panose="02020603050405020304" pitchFamily="18" charset="0"/>
              </a:rPr>
              <a:t> </a:t>
            </a:r>
            <a:r>
              <a:rPr spc="-50" dirty="0">
                <a:solidFill>
                  <a:srgbClr val="292929"/>
                </a:solidFill>
                <a:latin typeface="Times New Roman" panose="02020603050405020304" pitchFamily="18" charset="0"/>
                <a:cs typeface="Times New Roman" panose="02020603050405020304" pitchFamily="18" charset="0"/>
              </a:rPr>
              <a:t>converted</a:t>
            </a:r>
            <a:r>
              <a:rPr spc="85" dirty="0">
                <a:solidFill>
                  <a:srgbClr val="292929"/>
                </a:solidFill>
                <a:latin typeface="Times New Roman" panose="02020603050405020304" pitchFamily="18" charset="0"/>
                <a:cs typeface="Times New Roman" panose="02020603050405020304" pitchFamily="18" charset="0"/>
              </a:rPr>
              <a:t> </a:t>
            </a:r>
            <a:r>
              <a:rPr spc="5" dirty="0">
                <a:solidFill>
                  <a:srgbClr val="292929"/>
                </a:solidFill>
                <a:latin typeface="Times New Roman" panose="02020603050405020304" pitchFamily="18" charset="0"/>
                <a:cs typeface="Times New Roman" panose="02020603050405020304" pitchFamily="18" charset="0"/>
              </a:rPr>
              <a:t>into </a:t>
            </a:r>
            <a:r>
              <a:rPr spc="10"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Training</a:t>
            </a:r>
            <a:r>
              <a:rPr spc="60" dirty="0">
                <a:solidFill>
                  <a:srgbClr val="292929"/>
                </a:solidFill>
                <a:latin typeface="Times New Roman" panose="02020603050405020304" pitchFamily="18" charset="0"/>
                <a:cs typeface="Times New Roman" panose="02020603050405020304" pitchFamily="18" charset="0"/>
              </a:rPr>
              <a:t> </a:t>
            </a:r>
            <a:r>
              <a:rPr spc="-80" dirty="0">
                <a:solidFill>
                  <a:srgbClr val="292929"/>
                </a:solidFill>
                <a:latin typeface="Times New Roman" panose="02020603050405020304" pitchFamily="18" charset="0"/>
                <a:cs typeface="Times New Roman" panose="02020603050405020304" pitchFamily="18" charset="0"/>
              </a:rPr>
              <a:t>Labels</a:t>
            </a:r>
            <a:r>
              <a:rPr spc="85" dirty="0">
                <a:solidFill>
                  <a:srgbClr val="292929"/>
                </a:solidFill>
                <a:latin typeface="Times New Roman" panose="02020603050405020304" pitchFamily="18" charset="0"/>
                <a:cs typeface="Times New Roman" panose="02020603050405020304" pitchFamily="18" charset="0"/>
              </a:rPr>
              <a:t> </a:t>
            </a:r>
            <a:r>
              <a:rPr spc="-5" dirty="0">
                <a:solidFill>
                  <a:srgbClr val="292929"/>
                </a:solidFill>
                <a:latin typeface="Times New Roman" panose="02020603050405020304" pitchFamily="18" charset="0"/>
                <a:cs typeface="Times New Roman" panose="02020603050405020304" pitchFamily="18" charset="0"/>
              </a:rPr>
              <a:t>with</a:t>
            </a:r>
            <a:r>
              <a:rPr spc="75" dirty="0">
                <a:solidFill>
                  <a:srgbClr val="292929"/>
                </a:solidFill>
                <a:latin typeface="Times New Roman" panose="02020603050405020304" pitchFamily="18" charset="0"/>
                <a:cs typeface="Times New Roman" panose="02020603050405020304" pitchFamily="18" charset="0"/>
              </a:rPr>
              <a:t> </a:t>
            </a:r>
            <a:r>
              <a:rPr spc="100" dirty="0">
                <a:solidFill>
                  <a:srgbClr val="292929"/>
                </a:solidFill>
                <a:latin typeface="Times New Roman" panose="02020603050405020304" pitchFamily="18" charset="0"/>
                <a:cs typeface="Times New Roman" panose="02020603050405020304" pitchFamily="18" charset="0"/>
              </a:rPr>
              <a:t>1</a:t>
            </a:r>
            <a:r>
              <a:rPr spc="80"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meaning</a:t>
            </a:r>
            <a:r>
              <a:rPr spc="50" dirty="0">
                <a:solidFill>
                  <a:srgbClr val="292929"/>
                </a:solidFill>
                <a:latin typeface="Times New Roman" panose="02020603050405020304" pitchFamily="18" charset="0"/>
                <a:cs typeface="Times New Roman" panose="02020603050405020304" pitchFamily="18" charset="0"/>
              </a:rPr>
              <a:t> </a:t>
            </a:r>
            <a:r>
              <a:rPr spc="-35" dirty="0">
                <a:solidFill>
                  <a:srgbClr val="292929"/>
                </a:solidFill>
                <a:latin typeface="Times New Roman" panose="02020603050405020304" pitchFamily="18" charset="0"/>
                <a:cs typeface="Times New Roman" panose="02020603050405020304" pitchFamily="18" charset="0"/>
              </a:rPr>
              <a:t>the</a:t>
            </a:r>
            <a:r>
              <a:rPr spc="90"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booster</a:t>
            </a:r>
            <a:r>
              <a:rPr spc="85" dirty="0">
                <a:solidFill>
                  <a:srgbClr val="292929"/>
                </a:solidFill>
                <a:latin typeface="Times New Roman" panose="02020603050405020304" pitchFamily="18" charset="0"/>
                <a:cs typeface="Times New Roman" panose="02020603050405020304" pitchFamily="18" charset="0"/>
              </a:rPr>
              <a:t> </a:t>
            </a:r>
            <a:r>
              <a:rPr spc="-85" dirty="0">
                <a:solidFill>
                  <a:srgbClr val="292929"/>
                </a:solidFill>
                <a:latin typeface="Times New Roman" panose="02020603050405020304" pitchFamily="18" charset="0"/>
                <a:cs typeface="Times New Roman" panose="02020603050405020304" pitchFamily="18" charset="0"/>
              </a:rPr>
              <a:t>successfully</a:t>
            </a:r>
            <a:r>
              <a:rPr spc="80"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landed</a:t>
            </a:r>
            <a:r>
              <a:rPr spc="75"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and</a:t>
            </a:r>
            <a:r>
              <a:rPr spc="65" dirty="0">
                <a:solidFill>
                  <a:srgbClr val="292929"/>
                </a:solidFill>
                <a:latin typeface="Times New Roman" panose="02020603050405020304" pitchFamily="18" charset="0"/>
                <a:cs typeface="Times New Roman" panose="02020603050405020304" pitchFamily="18" charset="0"/>
              </a:rPr>
              <a:t> </a:t>
            </a:r>
            <a:r>
              <a:rPr spc="100" dirty="0">
                <a:solidFill>
                  <a:srgbClr val="292929"/>
                </a:solidFill>
                <a:latin typeface="Times New Roman" panose="02020603050405020304" pitchFamily="18" charset="0"/>
                <a:cs typeface="Times New Roman" panose="02020603050405020304" pitchFamily="18" charset="0"/>
              </a:rPr>
              <a:t>0</a:t>
            </a:r>
            <a:r>
              <a:rPr spc="75"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meaning </a:t>
            </a:r>
            <a:r>
              <a:rPr spc="-65"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booster</a:t>
            </a:r>
            <a:r>
              <a:rPr spc="95" dirty="0">
                <a:solidFill>
                  <a:srgbClr val="292929"/>
                </a:solidFill>
                <a:latin typeface="Times New Roman" panose="02020603050405020304" pitchFamily="18" charset="0"/>
                <a:cs typeface="Times New Roman" panose="02020603050405020304" pitchFamily="18" charset="0"/>
              </a:rPr>
              <a:t> </a:t>
            </a:r>
            <a:r>
              <a:rPr spc="-120" dirty="0">
                <a:solidFill>
                  <a:srgbClr val="292929"/>
                </a:solidFill>
                <a:latin typeface="Times New Roman" panose="02020603050405020304" pitchFamily="18" charset="0"/>
                <a:cs typeface="Times New Roman" panose="02020603050405020304" pitchFamily="18" charset="0"/>
              </a:rPr>
              <a:t>was</a:t>
            </a:r>
            <a:r>
              <a:rPr spc="85" dirty="0">
                <a:solidFill>
                  <a:srgbClr val="292929"/>
                </a:solidFill>
                <a:latin typeface="Times New Roman" panose="02020603050405020304" pitchFamily="18" charset="0"/>
                <a:cs typeface="Times New Roman" panose="02020603050405020304" pitchFamily="18" charset="0"/>
              </a:rPr>
              <a:t> </a:t>
            </a:r>
            <a:r>
              <a:rPr spc="-90" dirty="0">
                <a:solidFill>
                  <a:srgbClr val="292929"/>
                </a:solidFill>
                <a:latin typeface="Times New Roman" panose="02020603050405020304" pitchFamily="18" charset="0"/>
                <a:cs typeface="Times New Roman" panose="02020603050405020304" pitchFamily="18" charset="0"/>
              </a:rPr>
              <a:t>unsuccessful</a:t>
            </a:r>
            <a:r>
              <a:rPr spc="90" dirty="0">
                <a:solidFill>
                  <a:srgbClr val="292929"/>
                </a:solidFill>
                <a:latin typeface="Times New Roman" panose="02020603050405020304" pitchFamily="18" charset="0"/>
                <a:cs typeface="Times New Roman" panose="02020603050405020304" pitchFamily="18" charset="0"/>
              </a:rPr>
              <a:t> </a:t>
            </a:r>
            <a:r>
              <a:rPr spc="-20" dirty="0">
                <a:solidFill>
                  <a:srgbClr val="292929"/>
                </a:solidFill>
                <a:latin typeface="Times New Roman" panose="02020603050405020304" pitchFamily="18" charset="0"/>
                <a:cs typeface="Times New Roman" panose="02020603050405020304" pitchFamily="18" charset="0"/>
              </a:rPr>
              <a:t>in</a:t>
            </a:r>
            <a:r>
              <a:rPr spc="7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landing.</a:t>
            </a:r>
            <a:r>
              <a:rPr spc="70"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Following</a:t>
            </a:r>
            <a:r>
              <a:rPr spc="85" dirty="0">
                <a:solidFill>
                  <a:srgbClr val="292929"/>
                </a:solidFill>
                <a:latin typeface="Times New Roman" panose="02020603050405020304" pitchFamily="18" charset="0"/>
                <a:cs typeface="Times New Roman" panose="02020603050405020304" pitchFamily="18" charset="0"/>
              </a:rPr>
              <a:t> </a:t>
            </a:r>
            <a:r>
              <a:rPr spc="-35" dirty="0">
                <a:solidFill>
                  <a:srgbClr val="292929"/>
                </a:solidFill>
                <a:latin typeface="Times New Roman" panose="02020603050405020304" pitchFamily="18" charset="0"/>
                <a:cs typeface="Times New Roman" panose="02020603050405020304" pitchFamily="18" charset="0"/>
              </a:rPr>
              <a:t>landing</a:t>
            </a:r>
            <a:r>
              <a:rPr spc="65" dirty="0">
                <a:solidFill>
                  <a:srgbClr val="292929"/>
                </a:solidFill>
                <a:latin typeface="Times New Roman" panose="02020603050405020304" pitchFamily="18" charset="0"/>
                <a:cs typeface="Times New Roman" panose="02020603050405020304" pitchFamily="18" charset="0"/>
              </a:rPr>
              <a:t> </a:t>
            </a:r>
            <a:r>
              <a:rPr spc="-80" dirty="0">
                <a:solidFill>
                  <a:srgbClr val="292929"/>
                </a:solidFill>
                <a:latin typeface="Times New Roman" panose="02020603050405020304" pitchFamily="18" charset="0"/>
                <a:cs typeface="Times New Roman" panose="02020603050405020304" pitchFamily="18" charset="0"/>
              </a:rPr>
              <a:t>scenarios</a:t>
            </a:r>
            <a:r>
              <a:rPr spc="80" dirty="0">
                <a:solidFill>
                  <a:srgbClr val="292929"/>
                </a:solidFill>
                <a:latin typeface="Times New Roman" panose="02020603050405020304" pitchFamily="18" charset="0"/>
                <a:cs typeface="Times New Roman" panose="02020603050405020304" pitchFamily="18" charset="0"/>
              </a:rPr>
              <a:t> </a:t>
            </a:r>
            <a:r>
              <a:rPr spc="-75" dirty="0">
                <a:solidFill>
                  <a:srgbClr val="292929"/>
                </a:solidFill>
                <a:latin typeface="Times New Roman" panose="02020603050405020304" pitchFamily="18" charset="0"/>
                <a:cs typeface="Times New Roman" panose="02020603050405020304" pitchFamily="18" charset="0"/>
              </a:rPr>
              <a:t>were</a:t>
            </a:r>
            <a:r>
              <a:rPr spc="105"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considered </a:t>
            </a:r>
            <a:r>
              <a:rPr spc="-570" dirty="0">
                <a:solidFill>
                  <a:srgbClr val="292929"/>
                </a:solidFill>
                <a:latin typeface="Times New Roman" panose="02020603050405020304" pitchFamily="18" charset="0"/>
                <a:cs typeface="Times New Roman" panose="02020603050405020304" pitchFamily="18" charset="0"/>
              </a:rPr>
              <a:t> </a:t>
            </a:r>
            <a:r>
              <a:rPr spc="40" dirty="0">
                <a:solidFill>
                  <a:srgbClr val="292929"/>
                </a:solidFill>
                <a:latin typeface="Times New Roman" panose="02020603050405020304" pitchFamily="18" charset="0"/>
                <a:cs typeface="Times New Roman" panose="02020603050405020304" pitchFamily="18" charset="0"/>
              </a:rPr>
              <a:t>to</a:t>
            </a:r>
            <a:r>
              <a:rPr spc="75"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create</a:t>
            </a:r>
            <a:r>
              <a:rPr spc="75"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labels:</a:t>
            </a:r>
            <a:endParaRPr lang="en-IN" spc="-70" dirty="0">
              <a:solidFill>
                <a:srgbClr val="292929"/>
              </a:solidFill>
              <a:latin typeface="Times New Roman" panose="02020603050405020304" pitchFamily="18" charset="0"/>
              <a:cs typeface="Times New Roman" panose="02020603050405020304" pitchFamily="18" charset="0"/>
            </a:endParaRPr>
          </a:p>
          <a:p>
            <a:pPr marL="698500" marR="239395" lvl="1" indent="-228600">
              <a:lnSpc>
                <a:spcPts val="2160"/>
              </a:lnSpc>
              <a:spcBef>
                <a:spcPts val="545"/>
              </a:spcBef>
              <a:buFont typeface="Arial MT"/>
              <a:buChar char="•"/>
              <a:tabLst>
                <a:tab pos="697865" algn="l"/>
                <a:tab pos="699135" algn="l"/>
              </a:tabLst>
            </a:pPr>
            <a:r>
              <a:rPr spc="-90" dirty="0">
                <a:solidFill>
                  <a:srgbClr val="292929"/>
                </a:solidFill>
                <a:latin typeface="Times New Roman" panose="02020603050405020304" pitchFamily="18" charset="0"/>
                <a:cs typeface="Times New Roman" panose="02020603050405020304" pitchFamily="18" charset="0"/>
              </a:rPr>
              <a:t>True</a:t>
            </a:r>
            <a:r>
              <a:rPr spc="60" dirty="0">
                <a:solidFill>
                  <a:srgbClr val="292929"/>
                </a:solidFill>
                <a:latin typeface="Times New Roman" panose="02020603050405020304" pitchFamily="18" charset="0"/>
                <a:cs typeface="Times New Roman" panose="02020603050405020304" pitchFamily="18" charset="0"/>
              </a:rPr>
              <a:t> </a:t>
            </a:r>
            <a:r>
              <a:rPr spc="-120" dirty="0">
                <a:solidFill>
                  <a:srgbClr val="292929"/>
                </a:solidFill>
                <a:latin typeface="Times New Roman" panose="02020603050405020304" pitchFamily="18" charset="0"/>
                <a:cs typeface="Times New Roman" panose="02020603050405020304" pitchFamily="18" charset="0"/>
              </a:rPr>
              <a:t>Ocean</a:t>
            </a:r>
            <a:r>
              <a:rPr spc="55" dirty="0">
                <a:solidFill>
                  <a:srgbClr val="292929"/>
                </a:solidFill>
                <a:latin typeface="Times New Roman" panose="02020603050405020304" pitchFamily="18" charset="0"/>
                <a:cs typeface="Times New Roman" panose="02020603050405020304" pitchFamily="18" charset="0"/>
              </a:rPr>
              <a:t> </a:t>
            </a:r>
            <a:r>
              <a:rPr spc="-105" dirty="0">
                <a:solidFill>
                  <a:srgbClr val="292929"/>
                </a:solidFill>
                <a:latin typeface="Times New Roman" panose="02020603050405020304" pitchFamily="18" charset="0"/>
                <a:cs typeface="Times New Roman" panose="02020603050405020304" pitchFamily="18" charset="0"/>
              </a:rPr>
              <a:t>means</a:t>
            </a:r>
            <a:r>
              <a:rPr spc="5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the</a:t>
            </a:r>
            <a:r>
              <a:rPr spc="90" dirty="0">
                <a:solidFill>
                  <a:srgbClr val="292929"/>
                </a:solidFill>
                <a:latin typeface="Times New Roman" panose="02020603050405020304" pitchFamily="18" charset="0"/>
                <a:cs typeface="Times New Roman" panose="02020603050405020304" pitchFamily="18" charset="0"/>
              </a:rPr>
              <a:t> </a:t>
            </a:r>
            <a:r>
              <a:rPr spc="-60" dirty="0">
                <a:solidFill>
                  <a:srgbClr val="292929"/>
                </a:solidFill>
                <a:latin typeface="Times New Roman" panose="02020603050405020304" pitchFamily="18" charset="0"/>
                <a:cs typeface="Times New Roman" panose="02020603050405020304" pitchFamily="18" charset="0"/>
              </a:rPr>
              <a:t>mission</a:t>
            </a:r>
            <a:r>
              <a:rPr spc="5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outcome</a:t>
            </a:r>
            <a:r>
              <a:rPr spc="55" dirty="0">
                <a:solidFill>
                  <a:srgbClr val="292929"/>
                </a:solidFill>
                <a:latin typeface="Times New Roman" panose="02020603050405020304" pitchFamily="18" charset="0"/>
                <a:cs typeface="Times New Roman" panose="02020603050405020304" pitchFamily="18" charset="0"/>
              </a:rPr>
              <a:t> </a:t>
            </a:r>
            <a:r>
              <a:rPr spc="-100" dirty="0">
                <a:solidFill>
                  <a:srgbClr val="292929"/>
                </a:solidFill>
                <a:latin typeface="Times New Roman" panose="02020603050405020304" pitchFamily="18" charset="0"/>
                <a:cs typeface="Times New Roman" panose="02020603050405020304" pitchFamily="18" charset="0"/>
              </a:rPr>
              <a:t>was</a:t>
            </a:r>
            <a:r>
              <a:rPr spc="65" dirty="0">
                <a:solidFill>
                  <a:srgbClr val="292929"/>
                </a:solidFill>
                <a:latin typeface="Times New Roman" panose="02020603050405020304" pitchFamily="18" charset="0"/>
                <a:cs typeface="Times New Roman" panose="02020603050405020304" pitchFamily="18" charset="0"/>
              </a:rPr>
              <a:t> </a:t>
            </a:r>
            <a:r>
              <a:rPr spc="-75" dirty="0">
                <a:solidFill>
                  <a:srgbClr val="292929"/>
                </a:solidFill>
                <a:latin typeface="Times New Roman" panose="02020603050405020304" pitchFamily="18" charset="0"/>
                <a:cs typeface="Times New Roman" panose="02020603050405020304" pitchFamily="18" charset="0"/>
              </a:rPr>
              <a:t>successfully</a:t>
            </a:r>
            <a:r>
              <a:rPr spc="3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landed</a:t>
            </a:r>
            <a:r>
              <a:rPr spc="50" dirty="0">
                <a:solidFill>
                  <a:srgbClr val="292929"/>
                </a:solidFill>
                <a:latin typeface="Times New Roman" panose="02020603050405020304" pitchFamily="18" charset="0"/>
                <a:cs typeface="Times New Roman" panose="02020603050405020304" pitchFamily="18" charset="0"/>
              </a:rPr>
              <a:t> </a:t>
            </a:r>
            <a:r>
              <a:rPr spc="40" dirty="0">
                <a:solidFill>
                  <a:srgbClr val="292929"/>
                </a:solidFill>
                <a:latin typeface="Times New Roman" panose="02020603050405020304" pitchFamily="18" charset="0"/>
                <a:cs typeface="Times New Roman" panose="02020603050405020304" pitchFamily="18" charset="0"/>
              </a:rPr>
              <a:t>to</a:t>
            </a:r>
            <a:r>
              <a:rPr spc="65" dirty="0">
                <a:solidFill>
                  <a:srgbClr val="292929"/>
                </a:solidFill>
                <a:latin typeface="Times New Roman" panose="02020603050405020304" pitchFamily="18" charset="0"/>
                <a:cs typeface="Times New Roman" panose="02020603050405020304" pitchFamily="18" charset="0"/>
              </a:rPr>
              <a:t> </a:t>
            </a:r>
            <a:r>
              <a:rPr spc="-130" dirty="0">
                <a:solidFill>
                  <a:srgbClr val="292929"/>
                </a:solidFill>
                <a:latin typeface="Times New Roman" panose="02020603050405020304" pitchFamily="18" charset="0"/>
                <a:cs typeface="Times New Roman" panose="02020603050405020304" pitchFamily="18" charset="0"/>
              </a:rPr>
              <a:t>a</a:t>
            </a:r>
            <a:r>
              <a:rPr spc="80"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specific</a:t>
            </a:r>
            <a:r>
              <a:rPr spc="50"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region </a:t>
            </a:r>
            <a:r>
              <a:rPr spc="-520" dirty="0">
                <a:solidFill>
                  <a:srgbClr val="292929"/>
                </a:solidFill>
                <a:latin typeface="Times New Roman" panose="02020603050405020304" pitchFamily="18" charset="0"/>
                <a:cs typeface="Times New Roman" panose="02020603050405020304" pitchFamily="18" charset="0"/>
              </a:rPr>
              <a:t> </a:t>
            </a:r>
            <a:r>
              <a:rPr dirty="0">
                <a:solidFill>
                  <a:srgbClr val="292929"/>
                </a:solidFill>
                <a:latin typeface="Times New Roman" panose="02020603050405020304" pitchFamily="18" charset="0"/>
                <a:cs typeface="Times New Roman" panose="02020603050405020304" pitchFamily="18" charset="0"/>
              </a:rPr>
              <a:t>of</a:t>
            </a:r>
            <a:r>
              <a:rPr spc="6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the</a:t>
            </a:r>
            <a:r>
              <a:rPr spc="60" dirty="0">
                <a:solidFill>
                  <a:srgbClr val="292929"/>
                </a:solidFill>
                <a:latin typeface="Times New Roman" panose="02020603050405020304" pitchFamily="18" charset="0"/>
                <a:cs typeface="Times New Roman" panose="02020603050405020304" pitchFamily="18" charset="0"/>
              </a:rPr>
              <a:t> </a:t>
            </a:r>
            <a:r>
              <a:rPr spc="-85" dirty="0">
                <a:solidFill>
                  <a:srgbClr val="292929"/>
                </a:solidFill>
                <a:latin typeface="Times New Roman" panose="02020603050405020304" pitchFamily="18" charset="0"/>
                <a:cs typeface="Times New Roman" panose="02020603050405020304" pitchFamily="18" charset="0"/>
              </a:rPr>
              <a:t>ocean</a:t>
            </a:r>
            <a:endParaRPr dirty="0">
              <a:latin typeface="Times New Roman" panose="02020603050405020304" pitchFamily="18" charset="0"/>
              <a:cs typeface="Times New Roman" panose="02020603050405020304" pitchFamily="18" charset="0"/>
            </a:endParaRPr>
          </a:p>
          <a:p>
            <a:pPr marL="698500" lvl="1" indent="-229235">
              <a:lnSpc>
                <a:spcPts val="2280"/>
              </a:lnSpc>
              <a:spcBef>
                <a:spcPts val="220"/>
              </a:spcBef>
              <a:buFont typeface="Arial MT"/>
              <a:buChar char="•"/>
              <a:tabLst>
                <a:tab pos="697865" algn="l"/>
                <a:tab pos="699135" algn="l"/>
              </a:tabLst>
            </a:pPr>
            <a:r>
              <a:rPr spc="-100" dirty="0">
                <a:solidFill>
                  <a:srgbClr val="292929"/>
                </a:solidFill>
                <a:latin typeface="Times New Roman" panose="02020603050405020304" pitchFamily="18" charset="0"/>
                <a:cs typeface="Times New Roman" panose="02020603050405020304" pitchFamily="18" charset="0"/>
              </a:rPr>
              <a:t>False</a:t>
            </a:r>
            <a:r>
              <a:rPr spc="45" dirty="0">
                <a:solidFill>
                  <a:srgbClr val="292929"/>
                </a:solidFill>
                <a:latin typeface="Times New Roman" panose="02020603050405020304" pitchFamily="18" charset="0"/>
                <a:cs typeface="Times New Roman" panose="02020603050405020304" pitchFamily="18" charset="0"/>
              </a:rPr>
              <a:t> </a:t>
            </a:r>
            <a:r>
              <a:rPr spc="-120" dirty="0">
                <a:solidFill>
                  <a:srgbClr val="292929"/>
                </a:solidFill>
                <a:latin typeface="Times New Roman" panose="02020603050405020304" pitchFamily="18" charset="0"/>
                <a:cs typeface="Times New Roman" panose="02020603050405020304" pitchFamily="18" charset="0"/>
              </a:rPr>
              <a:t>Ocean</a:t>
            </a:r>
            <a:r>
              <a:rPr spc="40" dirty="0">
                <a:solidFill>
                  <a:srgbClr val="292929"/>
                </a:solidFill>
                <a:latin typeface="Times New Roman" panose="02020603050405020304" pitchFamily="18" charset="0"/>
                <a:cs typeface="Times New Roman" panose="02020603050405020304" pitchFamily="18" charset="0"/>
              </a:rPr>
              <a:t> </a:t>
            </a:r>
            <a:r>
              <a:rPr spc="-105" dirty="0">
                <a:solidFill>
                  <a:srgbClr val="292929"/>
                </a:solidFill>
                <a:latin typeface="Times New Roman" panose="02020603050405020304" pitchFamily="18" charset="0"/>
                <a:cs typeface="Times New Roman" panose="02020603050405020304" pitchFamily="18" charset="0"/>
              </a:rPr>
              <a:t>means</a:t>
            </a:r>
            <a:r>
              <a:rPr spc="55"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the</a:t>
            </a:r>
            <a:r>
              <a:rPr spc="65"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mission</a:t>
            </a:r>
            <a:r>
              <a:rPr spc="40"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outcome</a:t>
            </a:r>
            <a:r>
              <a:rPr spc="65" dirty="0">
                <a:solidFill>
                  <a:srgbClr val="292929"/>
                </a:solidFill>
                <a:latin typeface="Times New Roman" panose="02020603050405020304" pitchFamily="18" charset="0"/>
                <a:cs typeface="Times New Roman" panose="02020603050405020304" pitchFamily="18" charset="0"/>
              </a:rPr>
              <a:t> </a:t>
            </a:r>
            <a:r>
              <a:rPr spc="-105" dirty="0">
                <a:solidFill>
                  <a:srgbClr val="292929"/>
                </a:solidFill>
                <a:latin typeface="Times New Roman" panose="02020603050405020304" pitchFamily="18" charset="0"/>
                <a:cs typeface="Times New Roman" panose="02020603050405020304" pitchFamily="18" charset="0"/>
              </a:rPr>
              <a:t>was</a:t>
            </a:r>
            <a:r>
              <a:rPr spc="50"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unsuccessfully</a:t>
            </a:r>
            <a:r>
              <a:rPr spc="30"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landed</a:t>
            </a:r>
            <a:r>
              <a:rPr spc="35" dirty="0">
                <a:solidFill>
                  <a:srgbClr val="292929"/>
                </a:solidFill>
                <a:latin typeface="Times New Roman" panose="02020603050405020304" pitchFamily="18" charset="0"/>
                <a:cs typeface="Times New Roman" panose="02020603050405020304" pitchFamily="18" charset="0"/>
              </a:rPr>
              <a:t> </a:t>
            </a:r>
            <a:r>
              <a:rPr spc="40" dirty="0">
                <a:solidFill>
                  <a:srgbClr val="292929"/>
                </a:solidFill>
                <a:latin typeface="Times New Roman" panose="02020603050405020304" pitchFamily="18" charset="0"/>
                <a:cs typeface="Times New Roman" panose="02020603050405020304" pitchFamily="18" charset="0"/>
              </a:rPr>
              <a:t>to</a:t>
            </a:r>
            <a:r>
              <a:rPr spc="65" dirty="0">
                <a:solidFill>
                  <a:srgbClr val="292929"/>
                </a:solidFill>
                <a:latin typeface="Times New Roman" panose="02020603050405020304" pitchFamily="18" charset="0"/>
                <a:cs typeface="Times New Roman" panose="02020603050405020304" pitchFamily="18" charset="0"/>
              </a:rPr>
              <a:t> </a:t>
            </a:r>
            <a:r>
              <a:rPr spc="-130" dirty="0">
                <a:solidFill>
                  <a:srgbClr val="292929"/>
                </a:solidFill>
                <a:latin typeface="Times New Roman" panose="02020603050405020304" pitchFamily="18" charset="0"/>
                <a:cs typeface="Times New Roman" panose="02020603050405020304" pitchFamily="18" charset="0"/>
              </a:rPr>
              <a:t>a</a:t>
            </a:r>
            <a:r>
              <a:rPr spc="60" dirty="0">
                <a:solidFill>
                  <a:srgbClr val="292929"/>
                </a:solidFill>
                <a:latin typeface="Times New Roman" panose="02020603050405020304" pitchFamily="18" charset="0"/>
                <a:cs typeface="Times New Roman" panose="02020603050405020304" pitchFamily="18" charset="0"/>
              </a:rPr>
              <a:t> </a:t>
            </a:r>
            <a:r>
              <a:rPr spc="-50" dirty="0">
                <a:solidFill>
                  <a:srgbClr val="292929"/>
                </a:solidFill>
                <a:latin typeface="Times New Roman" panose="02020603050405020304" pitchFamily="18" charset="0"/>
                <a:cs typeface="Times New Roman" panose="02020603050405020304" pitchFamily="18" charset="0"/>
              </a:rPr>
              <a:t>specific</a:t>
            </a:r>
            <a:endParaRPr dirty="0">
              <a:latin typeface="Times New Roman" panose="02020603050405020304" pitchFamily="18" charset="0"/>
              <a:cs typeface="Times New Roman" panose="02020603050405020304" pitchFamily="18" charset="0"/>
            </a:endParaRPr>
          </a:p>
          <a:p>
            <a:pPr marL="698500">
              <a:lnSpc>
                <a:spcPts val="2280"/>
              </a:lnSpc>
            </a:pPr>
            <a:r>
              <a:rPr spc="-25" dirty="0">
                <a:solidFill>
                  <a:srgbClr val="292929"/>
                </a:solidFill>
                <a:latin typeface="Times New Roman" panose="02020603050405020304" pitchFamily="18" charset="0"/>
                <a:cs typeface="Times New Roman" panose="02020603050405020304" pitchFamily="18" charset="0"/>
              </a:rPr>
              <a:t>region</a:t>
            </a:r>
            <a:r>
              <a:rPr spc="25" dirty="0">
                <a:solidFill>
                  <a:srgbClr val="292929"/>
                </a:solidFill>
                <a:latin typeface="Times New Roman" panose="02020603050405020304" pitchFamily="18" charset="0"/>
                <a:cs typeface="Times New Roman" panose="02020603050405020304" pitchFamily="18" charset="0"/>
              </a:rPr>
              <a:t> </a:t>
            </a:r>
            <a:r>
              <a:rPr dirty="0">
                <a:solidFill>
                  <a:srgbClr val="292929"/>
                </a:solidFill>
                <a:latin typeface="Times New Roman" panose="02020603050405020304" pitchFamily="18" charset="0"/>
                <a:cs typeface="Times New Roman" panose="02020603050405020304" pitchFamily="18" charset="0"/>
              </a:rPr>
              <a:t>of</a:t>
            </a:r>
            <a:r>
              <a:rPr spc="5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the</a:t>
            </a:r>
            <a:r>
              <a:rPr spc="55" dirty="0">
                <a:solidFill>
                  <a:srgbClr val="292929"/>
                </a:solidFill>
                <a:latin typeface="Times New Roman" panose="02020603050405020304" pitchFamily="18" charset="0"/>
                <a:cs typeface="Times New Roman" panose="02020603050405020304" pitchFamily="18" charset="0"/>
              </a:rPr>
              <a:t> </a:t>
            </a:r>
            <a:r>
              <a:rPr spc="-85" dirty="0">
                <a:solidFill>
                  <a:srgbClr val="292929"/>
                </a:solidFill>
                <a:latin typeface="Times New Roman" panose="02020603050405020304" pitchFamily="18" charset="0"/>
                <a:cs typeface="Times New Roman" panose="02020603050405020304" pitchFamily="18" charset="0"/>
              </a:rPr>
              <a:t>ocean</a:t>
            </a:r>
            <a:endParaRPr dirty="0">
              <a:latin typeface="Times New Roman" panose="02020603050405020304" pitchFamily="18" charset="0"/>
              <a:cs typeface="Times New Roman" panose="02020603050405020304" pitchFamily="18" charset="0"/>
            </a:endParaRPr>
          </a:p>
          <a:p>
            <a:pPr marL="698500" lvl="1" indent="-229235">
              <a:lnSpc>
                <a:spcPct val="100000"/>
              </a:lnSpc>
              <a:spcBef>
                <a:spcPts val="265"/>
              </a:spcBef>
              <a:buFont typeface="Arial MT"/>
              <a:buChar char="•"/>
              <a:tabLst>
                <a:tab pos="697865" algn="l"/>
                <a:tab pos="699135" algn="l"/>
              </a:tabLst>
            </a:pPr>
            <a:r>
              <a:rPr spc="-220" dirty="0">
                <a:solidFill>
                  <a:srgbClr val="292929"/>
                </a:solidFill>
                <a:latin typeface="Times New Roman" panose="02020603050405020304" pitchFamily="18" charset="0"/>
                <a:cs typeface="Times New Roman" panose="02020603050405020304" pitchFamily="18" charset="0"/>
              </a:rPr>
              <a:t>RTLS</a:t>
            </a:r>
            <a:r>
              <a:rPr spc="55" dirty="0">
                <a:solidFill>
                  <a:srgbClr val="292929"/>
                </a:solidFill>
                <a:latin typeface="Times New Roman" panose="02020603050405020304" pitchFamily="18" charset="0"/>
                <a:cs typeface="Times New Roman" panose="02020603050405020304" pitchFamily="18" charset="0"/>
              </a:rPr>
              <a:t> </a:t>
            </a:r>
            <a:r>
              <a:rPr spc="-105" dirty="0">
                <a:solidFill>
                  <a:srgbClr val="292929"/>
                </a:solidFill>
                <a:latin typeface="Times New Roman" panose="02020603050405020304" pitchFamily="18" charset="0"/>
                <a:cs typeface="Times New Roman" panose="02020603050405020304" pitchFamily="18" charset="0"/>
              </a:rPr>
              <a:t>means</a:t>
            </a:r>
            <a:r>
              <a:rPr spc="45"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the</a:t>
            </a:r>
            <a:r>
              <a:rPr spc="60"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mission</a:t>
            </a:r>
            <a:r>
              <a:rPr spc="6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outcome</a:t>
            </a:r>
            <a:r>
              <a:rPr spc="50" dirty="0">
                <a:solidFill>
                  <a:srgbClr val="292929"/>
                </a:solidFill>
                <a:latin typeface="Times New Roman" panose="02020603050405020304" pitchFamily="18" charset="0"/>
                <a:cs typeface="Times New Roman" panose="02020603050405020304" pitchFamily="18" charset="0"/>
              </a:rPr>
              <a:t> </a:t>
            </a:r>
            <a:r>
              <a:rPr spc="-100" dirty="0">
                <a:solidFill>
                  <a:srgbClr val="292929"/>
                </a:solidFill>
                <a:latin typeface="Times New Roman" panose="02020603050405020304" pitchFamily="18" charset="0"/>
                <a:cs typeface="Times New Roman" panose="02020603050405020304" pitchFamily="18" charset="0"/>
              </a:rPr>
              <a:t>was</a:t>
            </a:r>
            <a:r>
              <a:rPr spc="55" dirty="0">
                <a:solidFill>
                  <a:srgbClr val="292929"/>
                </a:solidFill>
                <a:latin typeface="Times New Roman" panose="02020603050405020304" pitchFamily="18" charset="0"/>
                <a:cs typeface="Times New Roman" panose="02020603050405020304" pitchFamily="18" charset="0"/>
              </a:rPr>
              <a:t> </a:t>
            </a:r>
            <a:r>
              <a:rPr spc="-75" dirty="0">
                <a:solidFill>
                  <a:srgbClr val="292929"/>
                </a:solidFill>
                <a:latin typeface="Times New Roman" panose="02020603050405020304" pitchFamily="18" charset="0"/>
                <a:cs typeface="Times New Roman" panose="02020603050405020304" pitchFamily="18" charset="0"/>
              </a:rPr>
              <a:t>successfully</a:t>
            </a:r>
            <a:r>
              <a:rPr spc="30"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landed</a:t>
            </a:r>
            <a:r>
              <a:rPr spc="30" dirty="0">
                <a:solidFill>
                  <a:srgbClr val="292929"/>
                </a:solidFill>
                <a:latin typeface="Times New Roman" panose="02020603050405020304" pitchFamily="18" charset="0"/>
                <a:cs typeface="Times New Roman" panose="02020603050405020304" pitchFamily="18" charset="0"/>
              </a:rPr>
              <a:t> </a:t>
            </a:r>
            <a:r>
              <a:rPr spc="40" dirty="0">
                <a:solidFill>
                  <a:srgbClr val="292929"/>
                </a:solidFill>
                <a:latin typeface="Times New Roman" panose="02020603050405020304" pitchFamily="18" charset="0"/>
                <a:cs typeface="Times New Roman" panose="02020603050405020304" pitchFamily="18" charset="0"/>
              </a:rPr>
              <a:t>to</a:t>
            </a:r>
            <a:r>
              <a:rPr spc="70" dirty="0">
                <a:solidFill>
                  <a:srgbClr val="292929"/>
                </a:solidFill>
                <a:latin typeface="Times New Roman" panose="02020603050405020304" pitchFamily="18" charset="0"/>
                <a:cs typeface="Times New Roman" panose="02020603050405020304" pitchFamily="18" charset="0"/>
              </a:rPr>
              <a:t> </a:t>
            </a:r>
            <a:r>
              <a:rPr spc="-130" dirty="0">
                <a:solidFill>
                  <a:srgbClr val="292929"/>
                </a:solidFill>
                <a:latin typeface="Times New Roman" panose="02020603050405020304" pitchFamily="18" charset="0"/>
                <a:cs typeface="Times New Roman" panose="02020603050405020304" pitchFamily="18" charset="0"/>
              </a:rPr>
              <a:t>a</a:t>
            </a:r>
            <a:r>
              <a:rPr spc="75" dirty="0">
                <a:solidFill>
                  <a:srgbClr val="292929"/>
                </a:solidFill>
                <a:latin typeface="Times New Roman" panose="02020603050405020304" pitchFamily="18" charset="0"/>
                <a:cs typeface="Times New Roman" panose="02020603050405020304" pitchFamily="18" charset="0"/>
              </a:rPr>
              <a:t> </a:t>
            </a:r>
            <a:r>
              <a:rPr spc="-10" dirty="0">
                <a:solidFill>
                  <a:srgbClr val="292929"/>
                </a:solidFill>
                <a:latin typeface="Times New Roman" panose="02020603050405020304" pitchFamily="18" charset="0"/>
                <a:cs typeface="Times New Roman" panose="02020603050405020304" pitchFamily="18" charset="0"/>
              </a:rPr>
              <a:t>ground</a:t>
            </a:r>
            <a:r>
              <a:rPr spc="50" dirty="0">
                <a:solidFill>
                  <a:srgbClr val="292929"/>
                </a:solidFill>
                <a:latin typeface="Times New Roman" panose="02020603050405020304" pitchFamily="18" charset="0"/>
                <a:cs typeface="Times New Roman" panose="02020603050405020304" pitchFamily="18" charset="0"/>
              </a:rPr>
              <a:t> </a:t>
            </a:r>
            <a:r>
              <a:rPr spc="-35" dirty="0">
                <a:solidFill>
                  <a:srgbClr val="292929"/>
                </a:solidFill>
                <a:latin typeface="Times New Roman" panose="02020603050405020304" pitchFamily="18" charset="0"/>
                <a:cs typeface="Times New Roman" panose="02020603050405020304" pitchFamily="18" charset="0"/>
              </a:rPr>
              <a:t>pad</a:t>
            </a:r>
            <a:endParaRPr dirty="0">
              <a:latin typeface="Times New Roman" panose="02020603050405020304" pitchFamily="18" charset="0"/>
              <a:cs typeface="Times New Roman" panose="02020603050405020304" pitchFamily="18" charset="0"/>
            </a:endParaRPr>
          </a:p>
          <a:p>
            <a:pPr marL="698500" lvl="1" indent="-229235">
              <a:lnSpc>
                <a:spcPct val="100000"/>
              </a:lnSpc>
              <a:spcBef>
                <a:spcPts val="260"/>
              </a:spcBef>
              <a:buFont typeface="Arial MT"/>
              <a:buChar char="•"/>
              <a:tabLst>
                <a:tab pos="697865" algn="l"/>
                <a:tab pos="699135" algn="l"/>
              </a:tabLst>
            </a:pPr>
            <a:r>
              <a:rPr spc="-100" dirty="0">
                <a:solidFill>
                  <a:srgbClr val="292929"/>
                </a:solidFill>
                <a:latin typeface="Times New Roman" panose="02020603050405020304" pitchFamily="18" charset="0"/>
                <a:cs typeface="Times New Roman" panose="02020603050405020304" pitchFamily="18" charset="0"/>
              </a:rPr>
              <a:t>False</a:t>
            </a:r>
            <a:r>
              <a:rPr spc="50" dirty="0">
                <a:solidFill>
                  <a:srgbClr val="292929"/>
                </a:solidFill>
                <a:latin typeface="Times New Roman" panose="02020603050405020304" pitchFamily="18" charset="0"/>
                <a:cs typeface="Times New Roman" panose="02020603050405020304" pitchFamily="18" charset="0"/>
              </a:rPr>
              <a:t> </a:t>
            </a:r>
            <a:r>
              <a:rPr spc="-220" dirty="0">
                <a:solidFill>
                  <a:srgbClr val="292929"/>
                </a:solidFill>
                <a:latin typeface="Times New Roman" panose="02020603050405020304" pitchFamily="18" charset="0"/>
                <a:cs typeface="Times New Roman" panose="02020603050405020304" pitchFamily="18" charset="0"/>
              </a:rPr>
              <a:t>RTLS</a:t>
            </a:r>
            <a:r>
              <a:rPr spc="55" dirty="0">
                <a:solidFill>
                  <a:srgbClr val="292929"/>
                </a:solidFill>
                <a:latin typeface="Times New Roman" panose="02020603050405020304" pitchFamily="18" charset="0"/>
                <a:cs typeface="Times New Roman" panose="02020603050405020304" pitchFamily="18" charset="0"/>
              </a:rPr>
              <a:t> </a:t>
            </a:r>
            <a:r>
              <a:rPr spc="-105" dirty="0">
                <a:solidFill>
                  <a:srgbClr val="292929"/>
                </a:solidFill>
                <a:latin typeface="Times New Roman" panose="02020603050405020304" pitchFamily="18" charset="0"/>
                <a:cs typeface="Times New Roman" panose="02020603050405020304" pitchFamily="18" charset="0"/>
              </a:rPr>
              <a:t>means</a:t>
            </a:r>
            <a:r>
              <a:rPr spc="4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the</a:t>
            </a:r>
            <a:r>
              <a:rPr spc="65"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mission</a:t>
            </a:r>
            <a:r>
              <a:rPr spc="4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outcome</a:t>
            </a:r>
            <a:r>
              <a:rPr spc="60" dirty="0">
                <a:solidFill>
                  <a:srgbClr val="292929"/>
                </a:solidFill>
                <a:latin typeface="Times New Roman" panose="02020603050405020304" pitchFamily="18" charset="0"/>
                <a:cs typeface="Times New Roman" panose="02020603050405020304" pitchFamily="18" charset="0"/>
              </a:rPr>
              <a:t> </a:t>
            </a:r>
            <a:r>
              <a:rPr spc="-100" dirty="0">
                <a:solidFill>
                  <a:srgbClr val="292929"/>
                </a:solidFill>
                <a:latin typeface="Times New Roman" panose="02020603050405020304" pitchFamily="18" charset="0"/>
                <a:cs typeface="Times New Roman" panose="02020603050405020304" pitchFamily="18" charset="0"/>
              </a:rPr>
              <a:t>was</a:t>
            </a:r>
            <a:r>
              <a:rPr spc="60"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unsuccessfully</a:t>
            </a:r>
            <a:r>
              <a:rPr spc="2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landed</a:t>
            </a:r>
            <a:r>
              <a:rPr spc="30" dirty="0">
                <a:solidFill>
                  <a:srgbClr val="292929"/>
                </a:solidFill>
                <a:latin typeface="Times New Roman" panose="02020603050405020304" pitchFamily="18" charset="0"/>
                <a:cs typeface="Times New Roman" panose="02020603050405020304" pitchFamily="18" charset="0"/>
              </a:rPr>
              <a:t> </a:t>
            </a:r>
            <a:r>
              <a:rPr spc="40" dirty="0">
                <a:solidFill>
                  <a:srgbClr val="292929"/>
                </a:solidFill>
                <a:latin typeface="Times New Roman" panose="02020603050405020304" pitchFamily="18" charset="0"/>
                <a:cs typeface="Times New Roman" panose="02020603050405020304" pitchFamily="18" charset="0"/>
              </a:rPr>
              <a:t>to</a:t>
            </a:r>
            <a:r>
              <a:rPr spc="70" dirty="0">
                <a:solidFill>
                  <a:srgbClr val="292929"/>
                </a:solidFill>
                <a:latin typeface="Times New Roman" panose="02020603050405020304" pitchFamily="18" charset="0"/>
                <a:cs typeface="Times New Roman" panose="02020603050405020304" pitchFamily="18" charset="0"/>
              </a:rPr>
              <a:t> </a:t>
            </a:r>
            <a:r>
              <a:rPr spc="-130" dirty="0">
                <a:solidFill>
                  <a:srgbClr val="292929"/>
                </a:solidFill>
                <a:latin typeface="Times New Roman" panose="02020603050405020304" pitchFamily="18" charset="0"/>
                <a:cs typeface="Times New Roman" panose="02020603050405020304" pitchFamily="18" charset="0"/>
              </a:rPr>
              <a:t>a</a:t>
            </a:r>
            <a:r>
              <a:rPr spc="55" dirty="0">
                <a:solidFill>
                  <a:srgbClr val="292929"/>
                </a:solidFill>
                <a:latin typeface="Times New Roman" panose="02020603050405020304" pitchFamily="18" charset="0"/>
                <a:cs typeface="Times New Roman" panose="02020603050405020304" pitchFamily="18" charset="0"/>
              </a:rPr>
              <a:t> </a:t>
            </a:r>
            <a:r>
              <a:rPr spc="-10" dirty="0">
                <a:solidFill>
                  <a:srgbClr val="292929"/>
                </a:solidFill>
                <a:latin typeface="Times New Roman" panose="02020603050405020304" pitchFamily="18" charset="0"/>
                <a:cs typeface="Times New Roman" panose="02020603050405020304" pitchFamily="18" charset="0"/>
              </a:rPr>
              <a:t>ground</a:t>
            </a:r>
            <a:r>
              <a:rPr spc="80" dirty="0">
                <a:solidFill>
                  <a:srgbClr val="292929"/>
                </a:solidFill>
                <a:latin typeface="Times New Roman" panose="02020603050405020304" pitchFamily="18" charset="0"/>
                <a:cs typeface="Times New Roman" panose="02020603050405020304" pitchFamily="18" charset="0"/>
              </a:rPr>
              <a:t> </a:t>
            </a:r>
            <a:r>
              <a:rPr spc="-35" dirty="0">
                <a:solidFill>
                  <a:srgbClr val="292929"/>
                </a:solidFill>
                <a:latin typeface="Times New Roman" panose="02020603050405020304" pitchFamily="18" charset="0"/>
                <a:cs typeface="Times New Roman" panose="02020603050405020304" pitchFamily="18" charset="0"/>
              </a:rPr>
              <a:t>pad</a:t>
            </a:r>
            <a:endParaRPr dirty="0">
              <a:latin typeface="Times New Roman" panose="02020603050405020304" pitchFamily="18" charset="0"/>
              <a:cs typeface="Times New Roman" panose="02020603050405020304" pitchFamily="18" charset="0"/>
            </a:endParaRPr>
          </a:p>
          <a:p>
            <a:pPr marL="698500" lvl="1" indent="-229235">
              <a:lnSpc>
                <a:spcPct val="100000"/>
              </a:lnSpc>
              <a:spcBef>
                <a:spcPts val="254"/>
              </a:spcBef>
              <a:buFont typeface="Arial MT"/>
              <a:buChar char="•"/>
              <a:tabLst>
                <a:tab pos="697865" algn="l"/>
                <a:tab pos="699135" algn="l"/>
              </a:tabLst>
            </a:pPr>
            <a:r>
              <a:rPr spc="-90" dirty="0">
                <a:solidFill>
                  <a:srgbClr val="292929"/>
                </a:solidFill>
                <a:latin typeface="Times New Roman" panose="02020603050405020304" pitchFamily="18" charset="0"/>
                <a:cs typeface="Times New Roman" panose="02020603050405020304" pitchFamily="18" charset="0"/>
              </a:rPr>
              <a:t>True</a:t>
            </a:r>
            <a:r>
              <a:rPr spc="55" dirty="0">
                <a:solidFill>
                  <a:srgbClr val="292929"/>
                </a:solidFill>
                <a:latin typeface="Times New Roman" panose="02020603050405020304" pitchFamily="18" charset="0"/>
                <a:cs typeface="Times New Roman" panose="02020603050405020304" pitchFamily="18" charset="0"/>
              </a:rPr>
              <a:t> </a:t>
            </a:r>
            <a:r>
              <a:rPr spc="-175" dirty="0">
                <a:solidFill>
                  <a:srgbClr val="292929"/>
                </a:solidFill>
                <a:latin typeface="Times New Roman" panose="02020603050405020304" pitchFamily="18" charset="0"/>
                <a:cs typeface="Times New Roman" panose="02020603050405020304" pitchFamily="18" charset="0"/>
              </a:rPr>
              <a:t>ASDS</a:t>
            </a:r>
            <a:r>
              <a:rPr spc="55" dirty="0">
                <a:solidFill>
                  <a:srgbClr val="292929"/>
                </a:solidFill>
                <a:latin typeface="Times New Roman" panose="02020603050405020304" pitchFamily="18" charset="0"/>
                <a:cs typeface="Times New Roman" panose="02020603050405020304" pitchFamily="18" charset="0"/>
              </a:rPr>
              <a:t> </a:t>
            </a:r>
            <a:r>
              <a:rPr spc="-105" dirty="0">
                <a:solidFill>
                  <a:srgbClr val="292929"/>
                </a:solidFill>
                <a:latin typeface="Times New Roman" panose="02020603050405020304" pitchFamily="18" charset="0"/>
                <a:cs typeface="Times New Roman" panose="02020603050405020304" pitchFamily="18" charset="0"/>
              </a:rPr>
              <a:t>means</a:t>
            </a:r>
            <a:r>
              <a:rPr spc="60"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the</a:t>
            </a:r>
            <a:r>
              <a:rPr spc="65"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mission</a:t>
            </a:r>
            <a:r>
              <a:rPr spc="4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outcome</a:t>
            </a:r>
            <a:r>
              <a:rPr spc="70" dirty="0">
                <a:solidFill>
                  <a:srgbClr val="292929"/>
                </a:solidFill>
                <a:latin typeface="Times New Roman" panose="02020603050405020304" pitchFamily="18" charset="0"/>
                <a:cs typeface="Times New Roman" panose="02020603050405020304" pitchFamily="18" charset="0"/>
              </a:rPr>
              <a:t> </a:t>
            </a:r>
            <a:r>
              <a:rPr spc="-105" dirty="0">
                <a:solidFill>
                  <a:srgbClr val="292929"/>
                </a:solidFill>
                <a:latin typeface="Times New Roman" panose="02020603050405020304" pitchFamily="18" charset="0"/>
                <a:cs typeface="Times New Roman" panose="02020603050405020304" pitchFamily="18" charset="0"/>
              </a:rPr>
              <a:t>was</a:t>
            </a:r>
            <a:r>
              <a:rPr spc="50" dirty="0">
                <a:solidFill>
                  <a:srgbClr val="292929"/>
                </a:solidFill>
                <a:latin typeface="Times New Roman" panose="02020603050405020304" pitchFamily="18" charset="0"/>
                <a:cs typeface="Times New Roman" panose="02020603050405020304" pitchFamily="18" charset="0"/>
              </a:rPr>
              <a:t> </a:t>
            </a:r>
            <a:r>
              <a:rPr spc="-75" dirty="0">
                <a:solidFill>
                  <a:srgbClr val="292929"/>
                </a:solidFill>
                <a:latin typeface="Times New Roman" panose="02020603050405020304" pitchFamily="18" charset="0"/>
                <a:cs typeface="Times New Roman" panose="02020603050405020304" pitchFamily="18" charset="0"/>
              </a:rPr>
              <a:t>successfully</a:t>
            </a:r>
            <a:r>
              <a:rPr spc="30"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landed</a:t>
            </a:r>
            <a:r>
              <a:rPr spc="55"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on</a:t>
            </a:r>
            <a:r>
              <a:rPr spc="60" dirty="0">
                <a:solidFill>
                  <a:srgbClr val="292929"/>
                </a:solidFill>
                <a:latin typeface="Times New Roman" panose="02020603050405020304" pitchFamily="18" charset="0"/>
                <a:cs typeface="Times New Roman" panose="02020603050405020304" pitchFamily="18" charset="0"/>
              </a:rPr>
              <a:t> </a:t>
            </a:r>
            <a:r>
              <a:rPr spc="-130" dirty="0">
                <a:solidFill>
                  <a:srgbClr val="292929"/>
                </a:solidFill>
                <a:latin typeface="Times New Roman" panose="02020603050405020304" pitchFamily="18" charset="0"/>
                <a:cs typeface="Times New Roman" panose="02020603050405020304" pitchFamily="18" charset="0"/>
              </a:rPr>
              <a:t>a</a:t>
            </a:r>
            <a:r>
              <a:rPr spc="6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drone</a:t>
            </a:r>
            <a:r>
              <a:rPr spc="70" dirty="0">
                <a:solidFill>
                  <a:srgbClr val="292929"/>
                </a:solidFill>
                <a:latin typeface="Times New Roman" panose="02020603050405020304" pitchFamily="18" charset="0"/>
                <a:cs typeface="Times New Roman" panose="02020603050405020304" pitchFamily="18" charset="0"/>
              </a:rPr>
              <a:t> </a:t>
            </a:r>
            <a:r>
              <a:rPr spc="-35" dirty="0">
                <a:solidFill>
                  <a:srgbClr val="292929"/>
                </a:solidFill>
                <a:latin typeface="Times New Roman" panose="02020603050405020304" pitchFamily="18" charset="0"/>
                <a:cs typeface="Times New Roman" panose="02020603050405020304" pitchFamily="18" charset="0"/>
              </a:rPr>
              <a:t>ship</a:t>
            </a:r>
            <a:endParaRPr dirty="0">
              <a:latin typeface="Times New Roman" panose="02020603050405020304" pitchFamily="18" charset="0"/>
              <a:cs typeface="Times New Roman" panose="02020603050405020304" pitchFamily="18" charset="0"/>
            </a:endParaRPr>
          </a:p>
          <a:p>
            <a:pPr marL="698500" lvl="1" indent="-229235">
              <a:lnSpc>
                <a:spcPct val="100000"/>
              </a:lnSpc>
              <a:spcBef>
                <a:spcPts val="254"/>
              </a:spcBef>
              <a:buFont typeface="Arial MT"/>
              <a:buChar char="•"/>
              <a:tabLst>
                <a:tab pos="697865" algn="l"/>
                <a:tab pos="699135" algn="l"/>
              </a:tabLst>
            </a:pPr>
            <a:r>
              <a:rPr spc="-100" dirty="0">
                <a:solidFill>
                  <a:srgbClr val="292929"/>
                </a:solidFill>
                <a:latin typeface="Times New Roman" panose="02020603050405020304" pitchFamily="18" charset="0"/>
                <a:cs typeface="Times New Roman" panose="02020603050405020304" pitchFamily="18" charset="0"/>
              </a:rPr>
              <a:t>False</a:t>
            </a:r>
            <a:r>
              <a:rPr spc="50" dirty="0">
                <a:solidFill>
                  <a:srgbClr val="292929"/>
                </a:solidFill>
                <a:latin typeface="Times New Roman" panose="02020603050405020304" pitchFamily="18" charset="0"/>
                <a:cs typeface="Times New Roman" panose="02020603050405020304" pitchFamily="18" charset="0"/>
              </a:rPr>
              <a:t> </a:t>
            </a:r>
            <a:r>
              <a:rPr spc="-175" dirty="0">
                <a:solidFill>
                  <a:srgbClr val="292929"/>
                </a:solidFill>
                <a:latin typeface="Times New Roman" panose="02020603050405020304" pitchFamily="18" charset="0"/>
                <a:cs typeface="Times New Roman" panose="02020603050405020304" pitchFamily="18" charset="0"/>
              </a:rPr>
              <a:t>ASDS</a:t>
            </a:r>
            <a:r>
              <a:rPr spc="50" dirty="0">
                <a:solidFill>
                  <a:srgbClr val="292929"/>
                </a:solidFill>
                <a:latin typeface="Times New Roman" panose="02020603050405020304" pitchFamily="18" charset="0"/>
                <a:cs typeface="Times New Roman" panose="02020603050405020304" pitchFamily="18" charset="0"/>
              </a:rPr>
              <a:t> </a:t>
            </a:r>
            <a:r>
              <a:rPr spc="-105" dirty="0">
                <a:solidFill>
                  <a:srgbClr val="292929"/>
                </a:solidFill>
                <a:latin typeface="Times New Roman" panose="02020603050405020304" pitchFamily="18" charset="0"/>
                <a:cs typeface="Times New Roman" panose="02020603050405020304" pitchFamily="18" charset="0"/>
              </a:rPr>
              <a:t>means</a:t>
            </a:r>
            <a:r>
              <a:rPr spc="55"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the</a:t>
            </a:r>
            <a:r>
              <a:rPr spc="65"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mission</a:t>
            </a:r>
            <a:r>
              <a:rPr spc="50"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outcome</a:t>
            </a:r>
            <a:r>
              <a:rPr spc="60" dirty="0">
                <a:solidFill>
                  <a:srgbClr val="292929"/>
                </a:solidFill>
                <a:latin typeface="Times New Roman" panose="02020603050405020304" pitchFamily="18" charset="0"/>
                <a:cs typeface="Times New Roman" panose="02020603050405020304" pitchFamily="18" charset="0"/>
              </a:rPr>
              <a:t> </a:t>
            </a:r>
            <a:r>
              <a:rPr spc="-100" dirty="0">
                <a:solidFill>
                  <a:srgbClr val="292929"/>
                </a:solidFill>
                <a:latin typeface="Times New Roman" panose="02020603050405020304" pitchFamily="18" charset="0"/>
                <a:cs typeface="Times New Roman" panose="02020603050405020304" pitchFamily="18" charset="0"/>
              </a:rPr>
              <a:t>was</a:t>
            </a:r>
            <a:r>
              <a:rPr spc="60"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unsuccessfully</a:t>
            </a:r>
            <a:r>
              <a:rPr spc="25" dirty="0">
                <a:solidFill>
                  <a:srgbClr val="292929"/>
                </a:solidFill>
                <a:latin typeface="Times New Roman" panose="02020603050405020304" pitchFamily="18" charset="0"/>
                <a:cs typeface="Times New Roman" panose="02020603050405020304" pitchFamily="18" charset="0"/>
              </a:rPr>
              <a:t> </a:t>
            </a:r>
            <a:r>
              <a:rPr spc="-45" dirty="0">
                <a:solidFill>
                  <a:srgbClr val="292929"/>
                </a:solidFill>
                <a:latin typeface="Times New Roman" panose="02020603050405020304" pitchFamily="18" charset="0"/>
                <a:cs typeface="Times New Roman" panose="02020603050405020304" pitchFamily="18" charset="0"/>
              </a:rPr>
              <a:t>landed</a:t>
            </a:r>
            <a:r>
              <a:rPr spc="3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on</a:t>
            </a:r>
            <a:r>
              <a:rPr spc="60" dirty="0">
                <a:solidFill>
                  <a:srgbClr val="292929"/>
                </a:solidFill>
                <a:latin typeface="Times New Roman" panose="02020603050405020304" pitchFamily="18" charset="0"/>
                <a:cs typeface="Times New Roman" panose="02020603050405020304" pitchFamily="18" charset="0"/>
              </a:rPr>
              <a:t> </a:t>
            </a:r>
            <a:r>
              <a:rPr spc="-130" dirty="0">
                <a:solidFill>
                  <a:srgbClr val="292929"/>
                </a:solidFill>
                <a:latin typeface="Times New Roman" panose="02020603050405020304" pitchFamily="18" charset="0"/>
                <a:cs typeface="Times New Roman" panose="02020603050405020304" pitchFamily="18" charset="0"/>
              </a:rPr>
              <a:t>a</a:t>
            </a:r>
            <a:r>
              <a:rPr spc="6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drone</a:t>
            </a:r>
            <a:r>
              <a:rPr spc="85" dirty="0">
                <a:solidFill>
                  <a:srgbClr val="292929"/>
                </a:solidFill>
                <a:latin typeface="Times New Roman" panose="02020603050405020304" pitchFamily="18" charset="0"/>
                <a:cs typeface="Times New Roman" panose="02020603050405020304" pitchFamily="18" charset="0"/>
              </a:rPr>
              <a:t> </a:t>
            </a:r>
            <a:r>
              <a:rPr spc="-35" dirty="0">
                <a:solidFill>
                  <a:srgbClr val="292929"/>
                </a:solidFill>
                <a:latin typeface="Times New Roman" panose="02020603050405020304" pitchFamily="18" charset="0"/>
                <a:cs typeface="Times New Roman" panose="02020603050405020304" pitchFamily="18" charset="0"/>
              </a:rPr>
              <a:t>ship</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AD8D0A8F-FF40-5A5B-AAE9-C6473B35240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6009432-4790-2EA9-8AA8-CC2128FBD0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3" name="object 4">
            <a:extLst>
              <a:ext uri="{FF2B5EF4-FFF2-40B4-BE49-F238E27FC236}">
                <a16:creationId xmlns:a16="http://schemas.microsoft.com/office/drawing/2014/main" id="{FE79C820-A016-D092-F73D-88FF865B8C27}"/>
              </a:ext>
            </a:extLst>
          </p:cNvPr>
          <p:cNvGrpSpPr/>
          <p:nvPr/>
        </p:nvGrpSpPr>
        <p:grpSpPr>
          <a:xfrm>
            <a:off x="969010" y="1088136"/>
            <a:ext cx="9542145" cy="1472565"/>
            <a:chOff x="969010" y="1088136"/>
            <a:chExt cx="9542145" cy="1472565"/>
          </a:xfrm>
        </p:grpSpPr>
        <p:sp>
          <p:nvSpPr>
            <p:cNvPr id="5" name="object 5">
              <a:extLst>
                <a:ext uri="{FF2B5EF4-FFF2-40B4-BE49-F238E27FC236}">
                  <a16:creationId xmlns:a16="http://schemas.microsoft.com/office/drawing/2014/main" id="{F683969A-0362-0CDF-E8D6-18519CA956BD}"/>
                </a:ext>
              </a:extLst>
            </p:cNvPr>
            <p:cNvSpPr/>
            <p:nvPr/>
          </p:nvSpPr>
          <p:spPr>
            <a:xfrm>
              <a:off x="1738884"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6" name="object 6">
              <a:extLst>
                <a:ext uri="{FF2B5EF4-FFF2-40B4-BE49-F238E27FC236}">
                  <a16:creationId xmlns:a16="http://schemas.microsoft.com/office/drawing/2014/main" id="{431654E3-9F77-7CC6-4272-9A874E6B27E8}"/>
                </a:ext>
              </a:extLst>
            </p:cNvPr>
            <p:cNvSpPr/>
            <p:nvPr/>
          </p:nvSpPr>
          <p:spPr>
            <a:xfrm>
              <a:off x="975360" y="1530095"/>
              <a:ext cx="3322320" cy="588645"/>
            </a:xfrm>
            <a:custGeom>
              <a:avLst/>
              <a:gdLst/>
              <a:ahLst/>
              <a:cxnLst/>
              <a:rect l="l" t="t" r="r" b="b"/>
              <a:pathLst>
                <a:path w="3322320" h="588644">
                  <a:moveTo>
                    <a:pt x="3224276" y="0"/>
                  </a:moveTo>
                  <a:lnTo>
                    <a:pt x="98043" y="0"/>
                  </a:lnTo>
                  <a:lnTo>
                    <a:pt x="59878" y="7711"/>
                  </a:lnTo>
                  <a:lnTo>
                    <a:pt x="28714" y="28733"/>
                  </a:lnTo>
                  <a:lnTo>
                    <a:pt x="7704" y="59900"/>
                  </a:lnTo>
                  <a:lnTo>
                    <a:pt x="0" y="98043"/>
                  </a:lnTo>
                  <a:lnTo>
                    <a:pt x="0" y="490219"/>
                  </a:lnTo>
                  <a:lnTo>
                    <a:pt x="7704" y="528363"/>
                  </a:lnTo>
                  <a:lnTo>
                    <a:pt x="28714" y="559530"/>
                  </a:lnTo>
                  <a:lnTo>
                    <a:pt x="59878" y="580552"/>
                  </a:lnTo>
                  <a:lnTo>
                    <a:pt x="98043" y="588263"/>
                  </a:lnTo>
                  <a:lnTo>
                    <a:pt x="3224276" y="588263"/>
                  </a:lnTo>
                  <a:lnTo>
                    <a:pt x="3262419" y="580552"/>
                  </a:lnTo>
                  <a:lnTo>
                    <a:pt x="3293586" y="559530"/>
                  </a:lnTo>
                  <a:lnTo>
                    <a:pt x="3314608" y="528363"/>
                  </a:lnTo>
                  <a:lnTo>
                    <a:pt x="3322319" y="490219"/>
                  </a:lnTo>
                  <a:lnTo>
                    <a:pt x="3322319"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7" name="object 7">
              <a:extLst>
                <a:ext uri="{FF2B5EF4-FFF2-40B4-BE49-F238E27FC236}">
                  <a16:creationId xmlns:a16="http://schemas.microsoft.com/office/drawing/2014/main" id="{AA3F1309-9C6C-C0E0-F665-B4E6F7844D28}"/>
                </a:ext>
              </a:extLst>
            </p:cNvPr>
            <p:cNvSpPr/>
            <p:nvPr/>
          </p:nvSpPr>
          <p:spPr>
            <a:xfrm>
              <a:off x="975360" y="1530095"/>
              <a:ext cx="3322320" cy="588645"/>
            </a:xfrm>
            <a:custGeom>
              <a:avLst/>
              <a:gdLst/>
              <a:ahLst/>
              <a:cxnLst/>
              <a:rect l="l" t="t" r="r" b="b"/>
              <a:pathLst>
                <a:path w="3322320" h="588644">
                  <a:moveTo>
                    <a:pt x="0" y="98043"/>
                  </a:moveTo>
                  <a:lnTo>
                    <a:pt x="7704" y="59900"/>
                  </a:lnTo>
                  <a:lnTo>
                    <a:pt x="28714" y="28733"/>
                  </a:lnTo>
                  <a:lnTo>
                    <a:pt x="59878" y="7711"/>
                  </a:lnTo>
                  <a:lnTo>
                    <a:pt x="98043" y="0"/>
                  </a:lnTo>
                  <a:lnTo>
                    <a:pt x="3224276" y="0"/>
                  </a:lnTo>
                  <a:lnTo>
                    <a:pt x="3262419" y="7711"/>
                  </a:lnTo>
                  <a:lnTo>
                    <a:pt x="3293586" y="28733"/>
                  </a:lnTo>
                  <a:lnTo>
                    <a:pt x="3314608" y="59900"/>
                  </a:lnTo>
                  <a:lnTo>
                    <a:pt x="3322319" y="98043"/>
                  </a:lnTo>
                  <a:lnTo>
                    <a:pt x="3322319" y="490219"/>
                  </a:lnTo>
                  <a:lnTo>
                    <a:pt x="3314608" y="528363"/>
                  </a:lnTo>
                  <a:lnTo>
                    <a:pt x="3293586" y="559530"/>
                  </a:lnTo>
                  <a:lnTo>
                    <a:pt x="3262419" y="580552"/>
                  </a:lnTo>
                  <a:lnTo>
                    <a:pt x="3224276" y="588263"/>
                  </a:lnTo>
                  <a:lnTo>
                    <a:pt x="98043" y="588263"/>
                  </a:lnTo>
                  <a:lnTo>
                    <a:pt x="59878" y="580552"/>
                  </a:lnTo>
                  <a:lnTo>
                    <a:pt x="28714" y="559530"/>
                  </a:lnTo>
                  <a:lnTo>
                    <a:pt x="7704"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9" name="object 8">
            <a:extLst>
              <a:ext uri="{FF2B5EF4-FFF2-40B4-BE49-F238E27FC236}">
                <a16:creationId xmlns:a16="http://schemas.microsoft.com/office/drawing/2014/main" id="{132B0CE8-B4CA-23A2-F04A-EB3BAAD8F411}"/>
              </a:ext>
            </a:extLst>
          </p:cNvPr>
          <p:cNvSpPr txBox="1"/>
          <p:nvPr/>
        </p:nvSpPr>
        <p:spPr>
          <a:xfrm>
            <a:off x="1085494" y="1638045"/>
            <a:ext cx="3101340"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1.</a:t>
            </a:r>
            <a:r>
              <a:rPr sz="1900" spc="-15" dirty="0">
                <a:solidFill>
                  <a:srgbClr val="FFFFFF"/>
                </a:solidFill>
                <a:latin typeface="Calibri"/>
                <a:cs typeface="Calibri"/>
              </a:rPr>
              <a:t> </a:t>
            </a:r>
            <a:r>
              <a:rPr sz="1900" spc="-10" dirty="0">
                <a:solidFill>
                  <a:srgbClr val="FFFFFF"/>
                </a:solidFill>
                <a:latin typeface="Calibri"/>
                <a:cs typeface="Calibri"/>
              </a:rPr>
              <a:t>Load</a:t>
            </a:r>
            <a:r>
              <a:rPr sz="1900" dirty="0">
                <a:solidFill>
                  <a:srgbClr val="FFFFFF"/>
                </a:solidFill>
                <a:latin typeface="Calibri"/>
                <a:cs typeface="Calibri"/>
              </a:rPr>
              <a:t> </a:t>
            </a:r>
            <a:r>
              <a:rPr sz="1900" spc="-10" dirty="0">
                <a:solidFill>
                  <a:srgbClr val="FFFFFF"/>
                </a:solidFill>
                <a:latin typeface="Calibri"/>
                <a:cs typeface="Calibri"/>
              </a:rPr>
              <a:t>dataset</a:t>
            </a:r>
            <a:r>
              <a:rPr sz="1900" spc="-15" dirty="0">
                <a:solidFill>
                  <a:srgbClr val="FFFFFF"/>
                </a:solidFill>
                <a:latin typeface="Calibri"/>
                <a:cs typeface="Calibri"/>
              </a:rPr>
              <a:t> </a:t>
            </a:r>
            <a:r>
              <a:rPr sz="1900" spc="-5" dirty="0">
                <a:solidFill>
                  <a:srgbClr val="FFFFFF"/>
                </a:solidFill>
                <a:latin typeface="Calibri"/>
                <a:cs typeface="Calibri"/>
              </a:rPr>
              <a:t>in</a:t>
            </a:r>
            <a:r>
              <a:rPr sz="1900" spc="-10" dirty="0">
                <a:solidFill>
                  <a:srgbClr val="FFFFFF"/>
                </a:solidFill>
                <a:latin typeface="Calibri"/>
                <a:cs typeface="Calibri"/>
              </a:rPr>
              <a:t> </a:t>
            </a:r>
            <a:r>
              <a:rPr sz="1900" spc="-15" dirty="0">
                <a:solidFill>
                  <a:srgbClr val="FFFFFF"/>
                </a:solidFill>
                <a:latin typeface="Calibri"/>
                <a:cs typeface="Calibri"/>
              </a:rPr>
              <a:t>to</a:t>
            </a:r>
            <a:r>
              <a:rPr sz="1900" dirty="0">
                <a:solidFill>
                  <a:srgbClr val="FFFFFF"/>
                </a:solidFill>
                <a:latin typeface="Calibri"/>
                <a:cs typeface="Calibri"/>
              </a:rPr>
              <a:t> </a:t>
            </a:r>
            <a:r>
              <a:rPr sz="1900" spc="-15" dirty="0">
                <a:solidFill>
                  <a:srgbClr val="FFFFFF"/>
                </a:solidFill>
                <a:latin typeface="Calibri"/>
                <a:cs typeface="Calibri"/>
              </a:rPr>
              <a:t>Dataframe</a:t>
            </a:r>
            <a:endParaRPr sz="1900" dirty="0">
              <a:latin typeface="Calibri"/>
              <a:cs typeface="Calibri"/>
            </a:endParaRPr>
          </a:p>
        </p:txBody>
      </p:sp>
      <p:grpSp>
        <p:nvGrpSpPr>
          <p:cNvPr id="10" name="object 9">
            <a:extLst>
              <a:ext uri="{FF2B5EF4-FFF2-40B4-BE49-F238E27FC236}">
                <a16:creationId xmlns:a16="http://schemas.microsoft.com/office/drawing/2014/main" id="{F40C7CAB-96EE-E775-D59A-B17C461B49A6}"/>
              </a:ext>
            </a:extLst>
          </p:cNvPr>
          <p:cNvGrpSpPr/>
          <p:nvPr/>
        </p:nvGrpSpPr>
        <p:grpSpPr>
          <a:xfrm>
            <a:off x="4457446" y="1523746"/>
            <a:ext cx="3335020" cy="601345"/>
            <a:chOff x="4457446" y="1523746"/>
            <a:chExt cx="3335020" cy="601345"/>
          </a:xfrm>
        </p:grpSpPr>
        <p:sp>
          <p:nvSpPr>
            <p:cNvPr id="11" name="object 10">
              <a:extLst>
                <a:ext uri="{FF2B5EF4-FFF2-40B4-BE49-F238E27FC236}">
                  <a16:creationId xmlns:a16="http://schemas.microsoft.com/office/drawing/2014/main" id="{303DCAB4-7C97-A8A4-B8B3-D70B6B4B7D0C}"/>
                </a:ext>
              </a:extLst>
            </p:cNvPr>
            <p:cNvSpPr/>
            <p:nvPr/>
          </p:nvSpPr>
          <p:spPr>
            <a:xfrm>
              <a:off x="4463796" y="1530096"/>
              <a:ext cx="3322320" cy="588645"/>
            </a:xfrm>
            <a:custGeom>
              <a:avLst/>
              <a:gdLst/>
              <a:ahLst/>
              <a:cxnLst/>
              <a:rect l="l" t="t" r="r" b="b"/>
              <a:pathLst>
                <a:path w="3322320" h="588644">
                  <a:moveTo>
                    <a:pt x="3224276"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12" name="object 11">
              <a:extLst>
                <a:ext uri="{FF2B5EF4-FFF2-40B4-BE49-F238E27FC236}">
                  <a16:creationId xmlns:a16="http://schemas.microsoft.com/office/drawing/2014/main" id="{9CA2E07D-09C8-3307-6CFB-3DDDB3F35F74}"/>
                </a:ext>
              </a:extLst>
            </p:cNvPr>
            <p:cNvSpPr/>
            <p:nvPr/>
          </p:nvSpPr>
          <p:spPr>
            <a:xfrm>
              <a:off x="4463796" y="1530096"/>
              <a:ext cx="3322320" cy="588645"/>
            </a:xfrm>
            <a:custGeom>
              <a:avLst/>
              <a:gdLst/>
              <a:ahLst/>
              <a:cxnLst/>
              <a:rect l="l" t="t" r="r" b="b"/>
              <a:pathLst>
                <a:path w="3322320" h="588644">
                  <a:moveTo>
                    <a:pt x="0" y="98043"/>
                  </a:moveTo>
                  <a:lnTo>
                    <a:pt x="7711" y="59900"/>
                  </a:lnTo>
                  <a:lnTo>
                    <a:pt x="28733" y="28733"/>
                  </a:lnTo>
                  <a:lnTo>
                    <a:pt x="59900" y="7711"/>
                  </a:lnTo>
                  <a:lnTo>
                    <a:pt x="98043"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3" y="588263"/>
                  </a:lnTo>
                  <a:lnTo>
                    <a:pt x="59900" y="580552"/>
                  </a:lnTo>
                  <a:lnTo>
                    <a:pt x="28733" y="559530"/>
                  </a:lnTo>
                  <a:lnTo>
                    <a:pt x="7711"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13" name="object 12">
            <a:extLst>
              <a:ext uri="{FF2B5EF4-FFF2-40B4-BE49-F238E27FC236}">
                <a16:creationId xmlns:a16="http://schemas.microsoft.com/office/drawing/2014/main" id="{381C79D6-7A7C-D505-550A-ED72847E9642}"/>
              </a:ext>
            </a:extLst>
          </p:cNvPr>
          <p:cNvSpPr txBox="1"/>
          <p:nvPr/>
        </p:nvSpPr>
        <p:spPr>
          <a:xfrm>
            <a:off x="4982971" y="1638045"/>
            <a:ext cx="2285365"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2.</a:t>
            </a:r>
            <a:r>
              <a:rPr sz="1900" spc="-20" dirty="0">
                <a:solidFill>
                  <a:srgbClr val="FFFFFF"/>
                </a:solidFill>
                <a:latin typeface="Calibri"/>
                <a:cs typeface="Calibri"/>
              </a:rPr>
              <a:t> </a:t>
            </a:r>
            <a:r>
              <a:rPr sz="1900" spc="-5" dirty="0">
                <a:solidFill>
                  <a:srgbClr val="FFFFFF"/>
                </a:solidFill>
                <a:latin typeface="Calibri"/>
                <a:cs typeface="Calibri"/>
              </a:rPr>
              <a:t>Find</a:t>
            </a:r>
            <a:r>
              <a:rPr sz="1900" spc="-10" dirty="0">
                <a:solidFill>
                  <a:srgbClr val="FFFFFF"/>
                </a:solidFill>
                <a:latin typeface="Calibri"/>
                <a:cs typeface="Calibri"/>
              </a:rPr>
              <a:t> patterns </a:t>
            </a:r>
            <a:r>
              <a:rPr sz="1900" spc="-5" dirty="0">
                <a:solidFill>
                  <a:srgbClr val="FFFFFF"/>
                </a:solidFill>
                <a:latin typeface="Calibri"/>
                <a:cs typeface="Calibri"/>
              </a:rPr>
              <a:t>in</a:t>
            </a:r>
            <a:r>
              <a:rPr sz="1900" spc="-10" dirty="0">
                <a:solidFill>
                  <a:srgbClr val="FFFFFF"/>
                </a:solidFill>
                <a:latin typeface="Calibri"/>
                <a:cs typeface="Calibri"/>
              </a:rPr>
              <a:t> </a:t>
            </a:r>
            <a:r>
              <a:rPr sz="1900" spc="-15" dirty="0">
                <a:solidFill>
                  <a:srgbClr val="FFFFFF"/>
                </a:solidFill>
                <a:latin typeface="Calibri"/>
                <a:cs typeface="Calibri"/>
              </a:rPr>
              <a:t>data</a:t>
            </a:r>
            <a:endParaRPr sz="1900">
              <a:latin typeface="Calibri"/>
              <a:cs typeface="Calibri"/>
            </a:endParaRPr>
          </a:p>
        </p:txBody>
      </p:sp>
      <p:grpSp>
        <p:nvGrpSpPr>
          <p:cNvPr id="14" name="object 13">
            <a:extLst>
              <a:ext uri="{FF2B5EF4-FFF2-40B4-BE49-F238E27FC236}">
                <a16:creationId xmlns:a16="http://schemas.microsoft.com/office/drawing/2014/main" id="{9696D2F3-B26D-086C-B93A-DAF7C2F2E51A}"/>
              </a:ext>
            </a:extLst>
          </p:cNvPr>
          <p:cNvGrpSpPr/>
          <p:nvPr/>
        </p:nvGrpSpPr>
        <p:grpSpPr>
          <a:xfrm>
            <a:off x="7945881" y="1523746"/>
            <a:ext cx="3335020" cy="601345"/>
            <a:chOff x="7945881" y="1523746"/>
            <a:chExt cx="3335020" cy="601345"/>
          </a:xfrm>
        </p:grpSpPr>
        <p:sp>
          <p:nvSpPr>
            <p:cNvPr id="15" name="object 14">
              <a:extLst>
                <a:ext uri="{FF2B5EF4-FFF2-40B4-BE49-F238E27FC236}">
                  <a16:creationId xmlns:a16="http://schemas.microsoft.com/office/drawing/2014/main" id="{3727727F-ECF8-4616-2D82-7F002B03462F}"/>
                </a:ext>
              </a:extLst>
            </p:cNvPr>
            <p:cNvSpPr/>
            <p:nvPr/>
          </p:nvSpPr>
          <p:spPr>
            <a:xfrm>
              <a:off x="7952231" y="1530096"/>
              <a:ext cx="3322320" cy="588645"/>
            </a:xfrm>
            <a:custGeom>
              <a:avLst/>
              <a:gdLst/>
              <a:ahLst/>
              <a:cxnLst/>
              <a:rect l="l" t="t" r="r" b="b"/>
              <a:pathLst>
                <a:path w="3322320" h="588644">
                  <a:moveTo>
                    <a:pt x="3224276"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3224276" y="588263"/>
                  </a:lnTo>
                  <a:lnTo>
                    <a:pt x="3262419" y="580552"/>
                  </a:lnTo>
                  <a:lnTo>
                    <a:pt x="3293586" y="559530"/>
                  </a:lnTo>
                  <a:lnTo>
                    <a:pt x="3314608" y="528363"/>
                  </a:lnTo>
                  <a:lnTo>
                    <a:pt x="3322320" y="490219"/>
                  </a:lnTo>
                  <a:lnTo>
                    <a:pt x="3322320" y="98043"/>
                  </a:lnTo>
                  <a:lnTo>
                    <a:pt x="3314608" y="59900"/>
                  </a:lnTo>
                  <a:lnTo>
                    <a:pt x="3293586" y="28733"/>
                  </a:lnTo>
                  <a:lnTo>
                    <a:pt x="3262419" y="7711"/>
                  </a:lnTo>
                  <a:lnTo>
                    <a:pt x="3224276" y="0"/>
                  </a:lnTo>
                  <a:close/>
                </a:path>
              </a:pathLst>
            </a:custGeom>
            <a:solidFill>
              <a:srgbClr val="4471C4"/>
            </a:solidFill>
          </p:spPr>
          <p:txBody>
            <a:bodyPr wrap="square" lIns="0" tIns="0" rIns="0" bIns="0" rtlCol="0"/>
            <a:lstStyle/>
            <a:p>
              <a:endParaRPr/>
            </a:p>
          </p:txBody>
        </p:sp>
        <p:sp>
          <p:nvSpPr>
            <p:cNvPr id="16" name="object 15">
              <a:extLst>
                <a:ext uri="{FF2B5EF4-FFF2-40B4-BE49-F238E27FC236}">
                  <a16:creationId xmlns:a16="http://schemas.microsoft.com/office/drawing/2014/main" id="{F3AC0D16-0E78-0E17-FD7F-17B1CDF9F0AC}"/>
                </a:ext>
              </a:extLst>
            </p:cNvPr>
            <p:cNvSpPr/>
            <p:nvPr/>
          </p:nvSpPr>
          <p:spPr>
            <a:xfrm>
              <a:off x="7952231" y="1530096"/>
              <a:ext cx="3322320" cy="588645"/>
            </a:xfrm>
            <a:custGeom>
              <a:avLst/>
              <a:gdLst/>
              <a:ahLst/>
              <a:cxnLst/>
              <a:rect l="l" t="t" r="r" b="b"/>
              <a:pathLst>
                <a:path w="3322320" h="588644">
                  <a:moveTo>
                    <a:pt x="0" y="98043"/>
                  </a:moveTo>
                  <a:lnTo>
                    <a:pt x="7711" y="59900"/>
                  </a:lnTo>
                  <a:lnTo>
                    <a:pt x="28733" y="28733"/>
                  </a:lnTo>
                  <a:lnTo>
                    <a:pt x="59900" y="7711"/>
                  </a:lnTo>
                  <a:lnTo>
                    <a:pt x="98044" y="0"/>
                  </a:lnTo>
                  <a:lnTo>
                    <a:pt x="3224276" y="0"/>
                  </a:lnTo>
                  <a:lnTo>
                    <a:pt x="3262419" y="7711"/>
                  </a:lnTo>
                  <a:lnTo>
                    <a:pt x="3293586" y="28733"/>
                  </a:lnTo>
                  <a:lnTo>
                    <a:pt x="3314608" y="59900"/>
                  </a:lnTo>
                  <a:lnTo>
                    <a:pt x="3322320" y="98043"/>
                  </a:lnTo>
                  <a:lnTo>
                    <a:pt x="3322320" y="490219"/>
                  </a:lnTo>
                  <a:lnTo>
                    <a:pt x="3314608" y="528363"/>
                  </a:lnTo>
                  <a:lnTo>
                    <a:pt x="3293586" y="559530"/>
                  </a:lnTo>
                  <a:lnTo>
                    <a:pt x="3262419" y="580552"/>
                  </a:lnTo>
                  <a:lnTo>
                    <a:pt x="3224276" y="588263"/>
                  </a:lnTo>
                  <a:lnTo>
                    <a:pt x="98044" y="588263"/>
                  </a:lnTo>
                  <a:lnTo>
                    <a:pt x="59900" y="580552"/>
                  </a:lnTo>
                  <a:lnTo>
                    <a:pt x="28733" y="559530"/>
                  </a:lnTo>
                  <a:lnTo>
                    <a:pt x="7711" y="528363"/>
                  </a:lnTo>
                  <a:lnTo>
                    <a:pt x="0" y="490219"/>
                  </a:lnTo>
                  <a:lnTo>
                    <a:pt x="0" y="98043"/>
                  </a:lnTo>
                  <a:close/>
                </a:path>
              </a:pathLst>
            </a:custGeom>
            <a:ln w="12699">
              <a:solidFill>
                <a:srgbClr val="FFFFFF"/>
              </a:solidFill>
            </a:ln>
          </p:spPr>
          <p:txBody>
            <a:bodyPr wrap="square" lIns="0" tIns="0" rIns="0" bIns="0" rtlCol="0"/>
            <a:lstStyle/>
            <a:p>
              <a:endParaRPr/>
            </a:p>
          </p:txBody>
        </p:sp>
      </p:grpSp>
      <p:sp>
        <p:nvSpPr>
          <p:cNvPr id="17" name="object 16">
            <a:extLst>
              <a:ext uri="{FF2B5EF4-FFF2-40B4-BE49-F238E27FC236}">
                <a16:creationId xmlns:a16="http://schemas.microsoft.com/office/drawing/2014/main" id="{98D8C87B-D0B6-4944-47E9-E90F6E8773E6}"/>
              </a:ext>
            </a:extLst>
          </p:cNvPr>
          <p:cNvSpPr txBox="1"/>
          <p:nvPr/>
        </p:nvSpPr>
        <p:spPr>
          <a:xfrm>
            <a:off x="8047990" y="1638045"/>
            <a:ext cx="3133725" cy="314960"/>
          </a:xfrm>
          <a:prstGeom prst="rect">
            <a:avLst/>
          </a:prstGeom>
        </p:spPr>
        <p:txBody>
          <a:bodyPr vert="horz" wrap="square" lIns="0" tIns="12065" rIns="0" bIns="0" rtlCol="0">
            <a:spAutoFit/>
          </a:bodyPr>
          <a:lstStyle/>
          <a:p>
            <a:pPr marL="12700">
              <a:lnSpc>
                <a:spcPct val="100000"/>
              </a:lnSpc>
              <a:spcBef>
                <a:spcPts val="95"/>
              </a:spcBef>
            </a:pPr>
            <a:r>
              <a:rPr sz="1900" spc="-5" dirty="0">
                <a:solidFill>
                  <a:srgbClr val="FFFFFF"/>
                </a:solidFill>
                <a:latin typeface="Calibri"/>
                <a:cs typeface="Calibri"/>
              </a:rPr>
              <a:t>3.</a:t>
            </a:r>
            <a:r>
              <a:rPr sz="1900" spc="-10" dirty="0">
                <a:solidFill>
                  <a:srgbClr val="FFFFFF"/>
                </a:solidFill>
                <a:latin typeface="Calibri"/>
                <a:cs typeface="Calibri"/>
              </a:rPr>
              <a:t> </a:t>
            </a:r>
            <a:r>
              <a:rPr sz="1900" spc="-15" dirty="0">
                <a:solidFill>
                  <a:srgbClr val="FFFFFF"/>
                </a:solidFill>
                <a:latin typeface="Calibri"/>
                <a:cs typeface="Calibri"/>
              </a:rPr>
              <a:t>Create</a:t>
            </a:r>
            <a:r>
              <a:rPr sz="1900" spc="5" dirty="0">
                <a:solidFill>
                  <a:srgbClr val="FFFFFF"/>
                </a:solidFill>
                <a:latin typeface="Calibri"/>
                <a:cs typeface="Calibri"/>
              </a:rPr>
              <a:t> </a:t>
            </a:r>
            <a:r>
              <a:rPr sz="1900" spc="-5" dirty="0">
                <a:solidFill>
                  <a:srgbClr val="FFFFFF"/>
                </a:solidFill>
                <a:latin typeface="Calibri"/>
                <a:cs typeface="Calibri"/>
              </a:rPr>
              <a:t>landing</a:t>
            </a:r>
            <a:r>
              <a:rPr sz="1900" dirty="0">
                <a:solidFill>
                  <a:srgbClr val="FFFFFF"/>
                </a:solidFill>
                <a:latin typeface="Calibri"/>
                <a:cs typeface="Calibri"/>
              </a:rPr>
              <a:t> </a:t>
            </a:r>
            <a:r>
              <a:rPr sz="1900" spc="-15" dirty="0">
                <a:solidFill>
                  <a:srgbClr val="FFFFFF"/>
                </a:solidFill>
                <a:latin typeface="Calibri"/>
                <a:cs typeface="Calibri"/>
              </a:rPr>
              <a:t>outcome</a:t>
            </a:r>
            <a:r>
              <a:rPr sz="1900" spc="15" dirty="0">
                <a:solidFill>
                  <a:srgbClr val="FFFFFF"/>
                </a:solidFill>
                <a:latin typeface="Calibri"/>
                <a:cs typeface="Calibri"/>
              </a:rPr>
              <a:t> </a:t>
            </a:r>
            <a:r>
              <a:rPr sz="1900" spc="-5" dirty="0">
                <a:solidFill>
                  <a:srgbClr val="FFFFFF"/>
                </a:solidFill>
                <a:latin typeface="Calibri"/>
                <a:cs typeface="Calibri"/>
              </a:rPr>
              <a:t>label</a:t>
            </a:r>
            <a:endParaRPr sz="1900">
              <a:latin typeface="Calibri"/>
              <a:cs typeface="Calibri"/>
            </a:endParaRPr>
          </a:p>
        </p:txBody>
      </p:sp>
      <p:sp>
        <p:nvSpPr>
          <p:cNvPr id="18" name="object 18">
            <a:extLst>
              <a:ext uri="{FF2B5EF4-FFF2-40B4-BE49-F238E27FC236}">
                <a16:creationId xmlns:a16="http://schemas.microsoft.com/office/drawing/2014/main" id="{8BA52888-75DF-754A-1A13-39082AA787FC}"/>
              </a:ext>
            </a:extLst>
          </p:cNvPr>
          <p:cNvSpPr txBox="1"/>
          <p:nvPr/>
        </p:nvSpPr>
        <p:spPr>
          <a:xfrm>
            <a:off x="817634" y="3428999"/>
            <a:ext cx="6771886" cy="3207929"/>
          </a:xfrm>
          <a:prstGeom prst="rect">
            <a:avLst/>
          </a:prstGeom>
          <a:ln w="9525">
            <a:noFill/>
          </a:ln>
        </p:spPr>
        <p:txBody>
          <a:bodyPr vert="horz" wrap="square" lIns="0" tIns="37465" rIns="0" bIns="0" rtlCol="0">
            <a:spAutoFit/>
          </a:bodyPr>
          <a:lstStyle/>
          <a:p>
            <a:pPr marL="320675" indent="-228600">
              <a:lnSpc>
                <a:spcPct val="100000"/>
              </a:lnSpc>
              <a:spcBef>
                <a:spcPts val="295"/>
              </a:spcBef>
              <a:buAutoNum type="arabicPeriod" startAt="2"/>
              <a:tabLst>
                <a:tab pos="320675" algn="l"/>
              </a:tabLst>
            </a:pPr>
            <a:r>
              <a:rPr sz="1200" spc="-5" dirty="0">
                <a:latin typeface="Calibri"/>
                <a:cs typeface="Calibri"/>
              </a:rPr>
              <a:t>Find</a:t>
            </a:r>
            <a:r>
              <a:rPr sz="1200" spc="-25" dirty="0">
                <a:latin typeface="Calibri"/>
                <a:cs typeface="Calibri"/>
              </a:rPr>
              <a:t> </a:t>
            </a:r>
            <a:r>
              <a:rPr sz="1200" spc="-10" dirty="0">
                <a:latin typeface="Calibri"/>
                <a:cs typeface="Calibri"/>
              </a:rPr>
              <a:t>data</a:t>
            </a:r>
            <a:r>
              <a:rPr sz="1200" spc="-30" dirty="0">
                <a:latin typeface="Calibri"/>
                <a:cs typeface="Calibri"/>
              </a:rPr>
              <a:t> </a:t>
            </a:r>
            <a:r>
              <a:rPr sz="1200" spc="-10" dirty="0">
                <a:latin typeface="Calibri"/>
                <a:cs typeface="Calibri"/>
              </a:rPr>
              <a:t>patterns:</a:t>
            </a:r>
            <a:endParaRPr sz="1200" dirty="0">
              <a:latin typeface="Calibri"/>
              <a:cs typeface="Calibri"/>
            </a:endParaRPr>
          </a:p>
          <a:p>
            <a:pPr marL="835660" lvl="1" indent="-287020">
              <a:lnSpc>
                <a:spcPct val="100000"/>
              </a:lnSpc>
              <a:buAutoNum type="romanLcPeriod"/>
              <a:tabLst>
                <a:tab pos="835660" algn="l"/>
                <a:tab pos="836294" algn="l"/>
              </a:tabLst>
            </a:pPr>
            <a:r>
              <a:rPr sz="1200" spc="-5" dirty="0">
                <a:latin typeface="Calibri"/>
                <a:cs typeface="Calibri"/>
              </a:rPr>
              <a:t>Calculate</a:t>
            </a:r>
            <a:r>
              <a:rPr sz="1200" spc="-15" dirty="0">
                <a:latin typeface="Calibri"/>
                <a:cs typeface="Calibri"/>
              </a:rPr>
              <a:t> </a:t>
            </a:r>
            <a:r>
              <a:rPr sz="1200" dirty="0">
                <a:latin typeface="Calibri"/>
                <a:cs typeface="Calibri"/>
              </a:rPr>
              <a:t>the</a:t>
            </a:r>
            <a:r>
              <a:rPr sz="1200" spc="-25" dirty="0">
                <a:latin typeface="Calibri"/>
                <a:cs typeface="Calibri"/>
              </a:rPr>
              <a:t> </a:t>
            </a:r>
            <a:r>
              <a:rPr sz="1200" dirty="0">
                <a:latin typeface="Calibri"/>
                <a:cs typeface="Calibri"/>
              </a:rPr>
              <a:t>number</a:t>
            </a:r>
            <a:r>
              <a:rPr sz="1200" spc="-35" dirty="0">
                <a:latin typeface="Calibri"/>
                <a:cs typeface="Calibri"/>
              </a:rPr>
              <a:t> </a:t>
            </a:r>
            <a:r>
              <a:rPr sz="1200" spc="-5" dirty="0">
                <a:latin typeface="Calibri"/>
                <a:cs typeface="Calibri"/>
              </a:rPr>
              <a:t>of</a:t>
            </a:r>
            <a:r>
              <a:rPr sz="1200" spc="-10" dirty="0">
                <a:latin typeface="Calibri"/>
                <a:cs typeface="Calibri"/>
              </a:rPr>
              <a:t> </a:t>
            </a:r>
            <a:r>
              <a:rPr sz="1200" dirty="0">
                <a:latin typeface="Calibri"/>
                <a:cs typeface="Calibri"/>
              </a:rPr>
              <a:t>launches</a:t>
            </a:r>
            <a:r>
              <a:rPr sz="1200" spc="-25" dirty="0">
                <a:latin typeface="Calibri"/>
                <a:cs typeface="Calibri"/>
              </a:rPr>
              <a:t> </a:t>
            </a:r>
            <a:r>
              <a:rPr sz="1200" spc="-5" dirty="0">
                <a:latin typeface="Calibri"/>
                <a:cs typeface="Calibri"/>
              </a:rPr>
              <a:t>on</a:t>
            </a:r>
            <a:r>
              <a:rPr sz="1200" spc="5" dirty="0">
                <a:latin typeface="Calibri"/>
                <a:cs typeface="Calibri"/>
              </a:rPr>
              <a:t> </a:t>
            </a:r>
            <a:r>
              <a:rPr sz="1200" spc="-5" dirty="0">
                <a:latin typeface="Calibri"/>
                <a:cs typeface="Calibri"/>
              </a:rPr>
              <a:t>each</a:t>
            </a:r>
            <a:r>
              <a:rPr sz="1200" spc="-15" dirty="0">
                <a:latin typeface="Calibri"/>
                <a:cs typeface="Calibri"/>
              </a:rPr>
              <a:t> </a:t>
            </a:r>
            <a:r>
              <a:rPr sz="1200" spc="-5" dirty="0">
                <a:latin typeface="Calibri"/>
                <a:cs typeface="Calibri"/>
              </a:rPr>
              <a:t>site</a:t>
            </a: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lang="en-IN" sz="1200" dirty="0">
              <a:latin typeface="Calibri"/>
              <a:cs typeface="Calibri"/>
            </a:endParaRPr>
          </a:p>
          <a:p>
            <a:pPr lvl="1">
              <a:lnSpc>
                <a:spcPct val="100000"/>
              </a:lnSpc>
              <a:buFont typeface="Calibri"/>
              <a:buAutoNum type="romanLcPeriod"/>
            </a:pPr>
            <a:endParaRPr lang="en-IN" sz="1100" dirty="0">
              <a:latin typeface="Calibri"/>
              <a:cs typeface="Calibri"/>
            </a:endParaRPr>
          </a:p>
          <a:p>
            <a:pPr lvl="1">
              <a:lnSpc>
                <a:spcPct val="100000"/>
              </a:lnSpc>
              <a:buFont typeface="Calibri"/>
              <a:buAutoNum type="romanLcPeriod"/>
            </a:pPr>
            <a:endParaRPr lang="en-IN" sz="1100" dirty="0">
              <a:latin typeface="Calibri"/>
              <a:cs typeface="Calibri"/>
            </a:endParaRPr>
          </a:p>
          <a:p>
            <a:pPr lvl="1">
              <a:lnSpc>
                <a:spcPct val="100000"/>
              </a:lnSpc>
              <a:buFont typeface="Calibri"/>
              <a:buAutoNum type="romanLcPeriod"/>
            </a:pPr>
            <a:endParaRPr lang="en-IN" sz="1100" dirty="0">
              <a:latin typeface="Calibri"/>
              <a:cs typeface="Calibri"/>
            </a:endParaRPr>
          </a:p>
          <a:p>
            <a:pPr lvl="1">
              <a:lnSpc>
                <a:spcPct val="100000"/>
              </a:lnSpc>
              <a:buFont typeface="Calibri"/>
              <a:buAutoNum type="romanLcPeriod"/>
            </a:pPr>
            <a:endParaRPr lang="en-IN" sz="1100" dirty="0">
              <a:latin typeface="Calibri"/>
              <a:cs typeface="Calibri"/>
            </a:endParaRPr>
          </a:p>
          <a:p>
            <a:pPr lvl="1">
              <a:lnSpc>
                <a:spcPct val="100000"/>
              </a:lnSpc>
              <a:buFont typeface="Calibri"/>
              <a:buAutoNum type="romanLcPeriod"/>
            </a:pPr>
            <a:endParaRPr lang="en-IN" sz="1100" dirty="0">
              <a:latin typeface="Calibri"/>
              <a:cs typeface="Calibri"/>
            </a:endParaRPr>
          </a:p>
          <a:p>
            <a:pPr lvl="1">
              <a:lnSpc>
                <a:spcPct val="100000"/>
              </a:lnSpc>
              <a:buFont typeface="Calibri"/>
              <a:buAutoNum type="romanLcPeriod"/>
            </a:pPr>
            <a:endParaRPr lang="en-IN" sz="1100" dirty="0">
              <a:latin typeface="Calibri"/>
              <a:cs typeface="Calibri"/>
            </a:endParaRPr>
          </a:p>
          <a:p>
            <a:pPr lvl="1">
              <a:lnSpc>
                <a:spcPct val="100000"/>
              </a:lnSpc>
              <a:buFont typeface="Calibri"/>
              <a:buAutoNum type="romanLcPeriod"/>
            </a:pPr>
            <a:endParaRPr lang="en-IN" sz="1100" dirty="0">
              <a:latin typeface="Calibri"/>
              <a:cs typeface="Calibri"/>
            </a:endParaRPr>
          </a:p>
          <a:p>
            <a:pPr lvl="1">
              <a:lnSpc>
                <a:spcPct val="100000"/>
              </a:lnSpc>
              <a:buFont typeface="Calibri"/>
              <a:buAutoNum type="romanLcPeriod"/>
            </a:pPr>
            <a:endParaRPr lang="en-IN" sz="1100" dirty="0">
              <a:latin typeface="Calibri"/>
              <a:cs typeface="Calibri"/>
            </a:endParaRPr>
          </a:p>
          <a:p>
            <a:pPr lvl="1">
              <a:lnSpc>
                <a:spcPct val="100000"/>
              </a:lnSpc>
              <a:buFont typeface="Calibri"/>
              <a:buAutoNum type="romanLcPeriod"/>
            </a:pPr>
            <a:endParaRPr lang="en-IN" sz="1100" dirty="0">
              <a:latin typeface="Calibri"/>
              <a:cs typeface="Calibri"/>
            </a:endParaRPr>
          </a:p>
          <a:p>
            <a:pPr lvl="1">
              <a:lnSpc>
                <a:spcPct val="100000"/>
              </a:lnSpc>
              <a:buFont typeface="Calibri"/>
              <a:buAutoNum type="romanLcPeriod"/>
            </a:pPr>
            <a:endParaRPr lang="en-IN" sz="1100" dirty="0">
              <a:latin typeface="Calibri"/>
              <a:cs typeface="Calibri"/>
            </a:endParaRPr>
          </a:p>
          <a:p>
            <a:pPr marL="835660" marR="330200" lvl="1" indent="-287020">
              <a:lnSpc>
                <a:spcPct val="100000"/>
              </a:lnSpc>
              <a:buAutoNum type="romanLcPeriod"/>
              <a:tabLst>
                <a:tab pos="835660" algn="l"/>
                <a:tab pos="836294" algn="l"/>
              </a:tabLst>
            </a:pPr>
            <a:r>
              <a:rPr sz="1200" spc="-5" dirty="0">
                <a:latin typeface="Calibri"/>
                <a:cs typeface="Calibri"/>
              </a:rPr>
              <a:t>Calculate </a:t>
            </a:r>
            <a:r>
              <a:rPr sz="1200" dirty="0">
                <a:latin typeface="Calibri"/>
                <a:cs typeface="Calibri"/>
              </a:rPr>
              <a:t>the number and </a:t>
            </a:r>
            <a:r>
              <a:rPr sz="1200" spc="-5" dirty="0">
                <a:latin typeface="Calibri"/>
                <a:cs typeface="Calibri"/>
              </a:rPr>
              <a:t>occurrence of each </a:t>
            </a:r>
            <a:r>
              <a:rPr sz="1200" spc="-265" dirty="0">
                <a:latin typeface="Calibri"/>
                <a:cs typeface="Calibri"/>
              </a:rPr>
              <a:t> </a:t>
            </a:r>
            <a:r>
              <a:rPr sz="1200" spc="-5" dirty="0">
                <a:latin typeface="Calibri"/>
                <a:cs typeface="Calibri"/>
              </a:rPr>
              <a:t>orbit</a:t>
            </a: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lvl="1">
              <a:lnSpc>
                <a:spcPct val="100000"/>
              </a:lnSpc>
              <a:buFont typeface="Calibri"/>
              <a:buAutoNum type="romanLcPeriod"/>
            </a:pPr>
            <a:endParaRPr sz="1200" dirty="0">
              <a:latin typeface="Calibri"/>
              <a:cs typeface="Calibri"/>
            </a:endParaRPr>
          </a:p>
          <a:p>
            <a:pPr marL="835660" marR="638810" lvl="1" indent="-287020">
              <a:lnSpc>
                <a:spcPct val="100000"/>
              </a:lnSpc>
              <a:buAutoNum type="romanLcPeriod"/>
              <a:tabLst>
                <a:tab pos="835660" algn="l"/>
                <a:tab pos="836294" algn="l"/>
              </a:tabLst>
            </a:pPr>
            <a:r>
              <a:rPr sz="1200" spc="-5" dirty="0">
                <a:latin typeface="Calibri"/>
                <a:cs typeface="Calibri"/>
              </a:rPr>
              <a:t>Calculate number/occurrence of </a:t>
            </a:r>
            <a:r>
              <a:rPr sz="1200" dirty="0">
                <a:latin typeface="Calibri"/>
                <a:cs typeface="Calibri"/>
              </a:rPr>
              <a:t>mission </a:t>
            </a:r>
            <a:r>
              <a:rPr sz="1200" spc="-265" dirty="0">
                <a:latin typeface="Calibri"/>
                <a:cs typeface="Calibri"/>
              </a:rPr>
              <a:t> </a:t>
            </a:r>
            <a:r>
              <a:rPr sz="1200" spc="-5" dirty="0">
                <a:latin typeface="Calibri"/>
                <a:cs typeface="Calibri"/>
              </a:rPr>
              <a:t>outcomes</a:t>
            </a:r>
            <a:r>
              <a:rPr sz="1200" dirty="0">
                <a:latin typeface="Calibri"/>
                <a:cs typeface="Calibri"/>
              </a:rPr>
              <a:t> per</a:t>
            </a:r>
            <a:r>
              <a:rPr sz="1200" spc="-20" dirty="0">
                <a:latin typeface="Calibri"/>
                <a:cs typeface="Calibri"/>
              </a:rPr>
              <a:t> </a:t>
            </a:r>
            <a:r>
              <a:rPr sz="1200" spc="-5" dirty="0">
                <a:latin typeface="Calibri"/>
                <a:cs typeface="Calibri"/>
              </a:rPr>
              <a:t>orbit</a:t>
            </a:r>
            <a:r>
              <a:rPr sz="1200" spc="-20" dirty="0">
                <a:latin typeface="Calibri"/>
                <a:cs typeface="Calibri"/>
              </a:rPr>
              <a:t> </a:t>
            </a:r>
            <a:r>
              <a:rPr sz="1200" dirty="0">
                <a:latin typeface="Calibri"/>
                <a:cs typeface="Calibri"/>
              </a:rPr>
              <a:t>type</a:t>
            </a:r>
          </a:p>
        </p:txBody>
      </p:sp>
      <p:sp>
        <p:nvSpPr>
          <p:cNvPr id="19" name="object 20">
            <a:extLst>
              <a:ext uri="{FF2B5EF4-FFF2-40B4-BE49-F238E27FC236}">
                <a16:creationId xmlns:a16="http://schemas.microsoft.com/office/drawing/2014/main" id="{379D0957-EE39-B39A-700B-2C37E50046D1}"/>
              </a:ext>
            </a:extLst>
          </p:cNvPr>
          <p:cNvSpPr txBox="1"/>
          <p:nvPr/>
        </p:nvSpPr>
        <p:spPr>
          <a:xfrm>
            <a:off x="8234255" y="3512121"/>
            <a:ext cx="3796446" cy="407163"/>
          </a:xfrm>
          <a:prstGeom prst="rect">
            <a:avLst/>
          </a:prstGeom>
          <a:ln w="9525">
            <a:noFill/>
          </a:ln>
        </p:spPr>
        <p:txBody>
          <a:bodyPr vert="horz" wrap="square" lIns="0" tIns="37465" rIns="0" bIns="0" rtlCol="0">
            <a:spAutoFit/>
          </a:bodyPr>
          <a:lstStyle/>
          <a:p>
            <a:pPr marL="434975" marR="545465" indent="-342900">
              <a:lnSpc>
                <a:spcPct val="100000"/>
              </a:lnSpc>
              <a:spcBef>
                <a:spcPts val="295"/>
              </a:spcBef>
              <a:tabLst>
                <a:tab pos="434975" algn="l"/>
              </a:tabLst>
            </a:pPr>
            <a:r>
              <a:rPr sz="1200" dirty="0">
                <a:latin typeface="Calibri"/>
                <a:cs typeface="Calibri"/>
              </a:rPr>
              <a:t>3.	</a:t>
            </a:r>
            <a:r>
              <a:rPr sz="1200" spc="-10" dirty="0">
                <a:latin typeface="Calibri"/>
                <a:cs typeface="Calibri"/>
              </a:rPr>
              <a:t>Create </a:t>
            </a:r>
            <a:r>
              <a:rPr sz="1200" dirty="0">
                <a:latin typeface="Calibri"/>
                <a:cs typeface="Calibri"/>
              </a:rPr>
              <a:t>a landing </a:t>
            </a:r>
            <a:r>
              <a:rPr sz="1200" spc="-5" dirty="0">
                <a:latin typeface="Calibri"/>
                <a:cs typeface="Calibri"/>
              </a:rPr>
              <a:t>outcome </a:t>
            </a:r>
            <a:r>
              <a:rPr sz="1200" dirty="0">
                <a:latin typeface="Calibri"/>
                <a:cs typeface="Calibri"/>
              </a:rPr>
              <a:t>label </a:t>
            </a:r>
            <a:r>
              <a:rPr sz="1200" spc="-10" dirty="0">
                <a:latin typeface="Calibri"/>
                <a:cs typeface="Calibri"/>
              </a:rPr>
              <a:t>from Outcome </a:t>
            </a:r>
            <a:r>
              <a:rPr sz="1200" spc="-260" dirty="0">
                <a:latin typeface="Calibri"/>
                <a:cs typeface="Calibri"/>
              </a:rPr>
              <a:t> </a:t>
            </a:r>
            <a:r>
              <a:rPr sz="1200" spc="-5" dirty="0">
                <a:latin typeface="Calibri"/>
                <a:cs typeface="Calibri"/>
              </a:rPr>
              <a:t>column</a:t>
            </a:r>
            <a:r>
              <a:rPr sz="1200" spc="-10" dirty="0">
                <a:latin typeface="Calibri"/>
                <a:cs typeface="Calibri"/>
              </a:rPr>
              <a:t> </a:t>
            </a:r>
            <a:r>
              <a:rPr sz="1200" dirty="0">
                <a:latin typeface="Calibri"/>
                <a:cs typeface="Calibri"/>
              </a:rPr>
              <a:t>in</a:t>
            </a:r>
            <a:r>
              <a:rPr sz="1200" spc="-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Dataframe</a:t>
            </a:r>
            <a:endParaRPr sz="1200" dirty="0">
              <a:latin typeface="Calibri"/>
              <a:cs typeface="Calibri"/>
            </a:endParaRPr>
          </a:p>
        </p:txBody>
      </p:sp>
      <p:sp>
        <p:nvSpPr>
          <p:cNvPr id="30" name="CaixaDeTexto 29">
            <a:extLst>
              <a:ext uri="{FF2B5EF4-FFF2-40B4-BE49-F238E27FC236}">
                <a16:creationId xmlns:a16="http://schemas.microsoft.com/office/drawing/2014/main" id="{F8DB836B-F169-A111-993A-86BF971C74A6}"/>
              </a:ext>
            </a:extLst>
          </p:cNvPr>
          <p:cNvSpPr txBox="1"/>
          <p:nvPr/>
        </p:nvSpPr>
        <p:spPr>
          <a:xfrm>
            <a:off x="770011" y="2265982"/>
            <a:ext cx="3778793" cy="276999"/>
          </a:xfrm>
          <a:prstGeom prst="rect">
            <a:avLst/>
          </a:prstGeom>
          <a:noFill/>
        </p:spPr>
        <p:txBody>
          <a:bodyPr wrap="square">
            <a:spAutoFit/>
          </a:bodyPr>
          <a:lstStyle/>
          <a:p>
            <a:pPr marL="90805">
              <a:spcBef>
                <a:spcPts val="295"/>
              </a:spcBef>
              <a:tabLst>
                <a:tab pos="433705" algn="l"/>
              </a:tabLst>
            </a:pPr>
            <a:r>
              <a:rPr lang="en-US" sz="1200" spc="-5" dirty="0">
                <a:latin typeface="Calibri"/>
                <a:cs typeface="Calibri"/>
              </a:rPr>
              <a:t>1.	Load SpaceX dataset (csv) in to a </a:t>
            </a:r>
            <a:r>
              <a:rPr lang="en-US" sz="1200" spc="-5" dirty="0" err="1">
                <a:latin typeface="Calibri"/>
                <a:cs typeface="Calibri"/>
              </a:rPr>
              <a:t>Dataframe</a:t>
            </a:r>
            <a:endParaRPr lang="en-US" sz="1200" spc="-5" dirty="0">
              <a:latin typeface="Calibri"/>
              <a:cs typeface="Calibri"/>
            </a:endParaRPr>
          </a:p>
        </p:txBody>
      </p:sp>
      <p:pic>
        <p:nvPicPr>
          <p:cNvPr id="32" name="Imagem 31">
            <a:extLst>
              <a:ext uri="{FF2B5EF4-FFF2-40B4-BE49-F238E27FC236}">
                <a16:creationId xmlns:a16="http://schemas.microsoft.com/office/drawing/2014/main" id="{2824FD34-8C3A-43D6-3F4F-7B2F510D1CA6}"/>
              </a:ext>
            </a:extLst>
          </p:cNvPr>
          <p:cNvPicPr>
            <a:picLocks noChangeAspect="1"/>
          </p:cNvPicPr>
          <p:nvPr/>
        </p:nvPicPr>
        <p:blipFill>
          <a:blip r:embed="rId3"/>
          <a:stretch>
            <a:fillRect/>
          </a:stretch>
        </p:blipFill>
        <p:spPr>
          <a:xfrm>
            <a:off x="817634" y="2523972"/>
            <a:ext cx="9176524" cy="784957"/>
          </a:xfrm>
          <a:prstGeom prst="rect">
            <a:avLst/>
          </a:prstGeom>
        </p:spPr>
      </p:pic>
      <p:pic>
        <p:nvPicPr>
          <p:cNvPr id="34" name="Imagem 33">
            <a:extLst>
              <a:ext uri="{FF2B5EF4-FFF2-40B4-BE49-F238E27FC236}">
                <a16:creationId xmlns:a16="http://schemas.microsoft.com/office/drawing/2014/main" id="{96A0A180-B044-7B18-8F08-DD67D96E4388}"/>
              </a:ext>
            </a:extLst>
          </p:cNvPr>
          <p:cNvPicPr>
            <a:picLocks noChangeAspect="1"/>
          </p:cNvPicPr>
          <p:nvPr/>
        </p:nvPicPr>
        <p:blipFill>
          <a:blip r:embed="rId4"/>
          <a:stretch>
            <a:fillRect/>
          </a:stretch>
        </p:blipFill>
        <p:spPr>
          <a:xfrm>
            <a:off x="955954" y="3843939"/>
            <a:ext cx="3368284" cy="1925925"/>
          </a:xfrm>
          <a:prstGeom prst="rect">
            <a:avLst/>
          </a:prstGeom>
        </p:spPr>
      </p:pic>
      <p:pic>
        <p:nvPicPr>
          <p:cNvPr id="38" name="Imagem 37">
            <a:extLst>
              <a:ext uri="{FF2B5EF4-FFF2-40B4-BE49-F238E27FC236}">
                <a16:creationId xmlns:a16="http://schemas.microsoft.com/office/drawing/2014/main" id="{0CF498FD-4892-245D-25A3-E775CEC84460}"/>
              </a:ext>
            </a:extLst>
          </p:cNvPr>
          <p:cNvPicPr>
            <a:picLocks noChangeAspect="1"/>
          </p:cNvPicPr>
          <p:nvPr/>
        </p:nvPicPr>
        <p:blipFill>
          <a:blip r:embed="rId5"/>
          <a:stretch>
            <a:fillRect/>
          </a:stretch>
        </p:blipFill>
        <p:spPr>
          <a:xfrm>
            <a:off x="5017411" y="3809187"/>
            <a:ext cx="2572109" cy="333422"/>
          </a:xfrm>
          <a:prstGeom prst="rect">
            <a:avLst/>
          </a:prstGeom>
        </p:spPr>
      </p:pic>
      <p:pic>
        <p:nvPicPr>
          <p:cNvPr id="40" name="Imagem 39">
            <a:extLst>
              <a:ext uri="{FF2B5EF4-FFF2-40B4-BE49-F238E27FC236}">
                <a16:creationId xmlns:a16="http://schemas.microsoft.com/office/drawing/2014/main" id="{031B1D4F-CC81-6211-1B95-8F1525CB4B09}"/>
              </a:ext>
            </a:extLst>
          </p:cNvPr>
          <p:cNvPicPr>
            <a:picLocks noChangeAspect="1"/>
          </p:cNvPicPr>
          <p:nvPr/>
        </p:nvPicPr>
        <p:blipFill>
          <a:blip r:embed="rId6"/>
          <a:stretch>
            <a:fillRect/>
          </a:stretch>
        </p:blipFill>
        <p:spPr>
          <a:xfrm>
            <a:off x="5068707" y="4213956"/>
            <a:ext cx="2400635" cy="2048161"/>
          </a:xfrm>
          <a:prstGeom prst="rect">
            <a:avLst/>
          </a:prstGeom>
        </p:spPr>
      </p:pic>
      <p:cxnSp>
        <p:nvCxnSpPr>
          <p:cNvPr id="42" name="Conector de Seta Reta 41">
            <a:extLst>
              <a:ext uri="{FF2B5EF4-FFF2-40B4-BE49-F238E27FC236}">
                <a16:creationId xmlns:a16="http://schemas.microsoft.com/office/drawing/2014/main" id="{8DD1F158-08DF-AF6B-48B4-E0B7B4C74C4B}"/>
              </a:ext>
            </a:extLst>
          </p:cNvPr>
          <p:cNvCxnSpPr>
            <a:cxnSpLocks/>
          </p:cNvCxnSpPr>
          <p:nvPr/>
        </p:nvCxnSpPr>
        <p:spPr>
          <a:xfrm flipV="1">
            <a:off x="4866640" y="4414358"/>
            <a:ext cx="822960" cy="1539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Imagem 44">
            <a:extLst>
              <a:ext uri="{FF2B5EF4-FFF2-40B4-BE49-F238E27FC236}">
                <a16:creationId xmlns:a16="http://schemas.microsoft.com/office/drawing/2014/main" id="{BF1FF6EC-6101-8C3C-F2BB-C64D1EBF511A}"/>
              </a:ext>
            </a:extLst>
          </p:cNvPr>
          <p:cNvPicPr>
            <a:picLocks noChangeAspect="1"/>
          </p:cNvPicPr>
          <p:nvPr/>
        </p:nvPicPr>
        <p:blipFill>
          <a:blip r:embed="rId7"/>
          <a:stretch>
            <a:fillRect/>
          </a:stretch>
        </p:blipFill>
        <p:spPr>
          <a:xfrm>
            <a:off x="6212491" y="6424814"/>
            <a:ext cx="3400900" cy="314369"/>
          </a:xfrm>
          <a:prstGeom prst="rect">
            <a:avLst/>
          </a:prstGeom>
        </p:spPr>
      </p:pic>
      <p:cxnSp>
        <p:nvCxnSpPr>
          <p:cNvPr id="47" name="Conector de Seta Reta 46">
            <a:extLst>
              <a:ext uri="{FF2B5EF4-FFF2-40B4-BE49-F238E27FC236}">
                <a16:creationId xmlns:a16="http://schemas.microsoft.com/office/drawing/2014/main" id="{8A36334F-1692-BA94-26EA-0D278D63326C}"/>
              </a:ext>
            </a:extLst>
          </p:cNvPr>
          <p:cNvCxnSpPr/>
          <p:nvPr/>
        </p:nvCxnSpPr>
        <p:spPr>
          <a:xfrm flipV="1">
            <a:off x="5689600" y="6585944"/>
            <a:ext cx="406400" cy="29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Imagem 48">
            <a:extLst>
              <a:ext uri="{FF2B5EF4-FFF2-40B4-BE49-F238E27FC236}">
                <a16:creationId xmlns:a16="http://schemas.microsoft.com/office/drawing/2014/main" id="{5BB8F3BB-F144-22AB-76FC-3030C3459070}"/>
              </a:ext>
            </a:extLst>
          </p:cNvPr>
          <p:cNvPicPr>
            <a:picLocks noChangeAspect="1"/>
          </p:cNvPicPr>
          <p:nvPr/>
        </p:nvPicPr>
        <p:blipFill>
          <a:blip r:embed="rId8"/>
          <a:stretch>
            <a:fillRect/>
          </a:stretch>
        </p:blipFill>
        <p:spPr>
          <a:xfrm>
            <a:off x="8333989" y="3954081"/>
            <a:ext cx="2419688" cy="1448002"/>
          </a:xfrm>
          <a:prstGeom prst="rect">
            <a:avLst/>
          </a:prstGeom>
        </p:spPr>
      </p:pic>
      <p:pic>
        <p:nvPicPr>
          <p:cNvPr id="51" name="Imagem 50">
            <a:extLst>
              <a:ext uri="{FF2B5EF4-FFF2-40B4-BE49-F238E27FC236}">
                <a16:creationId xmlns:a16="http://schemas.microsoft.com/office/drawing/2014/main" id="{886185CF-86DC-D95B-8A78-ED5F4B9670DA}"/>
              </a:ext>
            </a:extLst>
          </p:cNvPr>
          <p:cNvPicPr>
            <a:picLocks noChangeAspect="1"/>
          </p:cNvPicPr>
          <p:nvPr/>
        </p:nvPicPr>
        <p:blipFill>
          <a:blip r:embed="rId9"/>
          <a:stretch>
            <a:fillRect/>
          </a:stretch>
        </p:blipFill>
        <p:spPr>
          <a:xfrm>
            <a:off x="8373244" y="5433242"/>
            <a:ext cx="1838582" cy="342948"/>
          </a:xfrm>
          <a:prstGeom prst="rect">
            <a:avLst/>
          </a:prstGeom>
        </p:spPr>
      </p:pic>
      <p:pic>
        <p:nvPicPr>
          <p:cNvPr id="53" name="Imagem 52">
            <a:extLst>
              <a:ext uri="{FF2B5EF4-FFF2-40B4-BE49-F238E27FC236}">
                <a16:creationId xmlns:a16="http://schemas.microsoft.com/office/drawing/2014/main" id="{7303C491-5BC5-CBCE-4664-F6CD3A697809}"/>
              </a:ext>
            </a:extLst>
          </p:cNvPr>
          <p:cNvPicPr>
            <a:picLocks noChangeAspect="1"/>
          </p:cNvPicPr>
          <p:nvPr/>
        </p:nvPicPr>
        <p:blipFill>
          <a:blip r:embed="rId10"/>
          <a:stretch>
            <a:fillRect/>
          </a:stretch>
        </p:blipFill>
        <p:spPr>
          <a:xfrm>
            <a:off x="11262867" y="3325605"/>
            <a:ext cx="724001" cy="2562583"/>
          </a:xfrm>
          <a:prstGeom prst="rect">
            <a:avLst/>
          </a:prstGeom>
        </p:spPr>
      </p:pic>
    </p:spTree>
    <p:extLst>
      <p:ext uri="{BB962C8B-B14F-4D97-AF65-F5344CB8AC3E}">
        <p14:creationId xmlns:p14="http://schemas.microsoft.com/office/powerpoint/2010/main" val="298116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09600" y="1371601"/>
            <a:ext cx="10972800" cy="5077672"/>
          </a:xfrm>
          <a:prstGeom prst="rect">
            <a:avLst/>
          </a:prstGeom>
        </p:spPr>
        <p:txBody>
          <a:bodyPr vert="horz" wrap="square" lIns="0" tIns="12065" rIns="0" bIns="0" rtlCol="0">
            <a:spAutoFit/>
          </a:bodyPr>
          <a:lstStyle/>
          <a:p>
            <a:pPr marL="12700" marR="255270" lvl="0" indent="0" algn="l" defTabSz="914400" rtl="0" eaLnBrk="1" fontAlgn="auto" latinLnBrk="0" hangingPunct="1">
              <a:lnSpc>
                <a:spcPct val="100000"/>
              </a:lnSpc>
              <a:spcBef>
                <a:spcPts val="95"/>
              </a:spcBef>
              <a:spcAft>
                <a:spcPts val="0"/>
              </a:spcAft>
              <a:buClrTx/>
              <a:buSzTx/>
              <a:buFontTx/>
              <a:buNone/>
              <a:tabLst>
                <a:tab pos="240665" algn="l"/>
                <a:tab pos="241300" algn="l"/>
              </a:tabLst>
              <a:defRPr/>
            </a:pPr>
            <a:r>
              <a:rPr kumimoji="0" sz="1600" b="0" i="0" u="none" strike="noStrike" kern="1200" cap="none" spc="-1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As</a:t>
            </a:r>
            <a:r>
              <a:rPr kumimoji="0" sz="16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part</a:t>
            </a:r>
            <a:r>
              <a:rPr kumimoji="0" sz="16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of</a:t>
            </a:r>
            <a:r>
              <a:rPr kumimoji="0" sz="16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a:t>
            </a:r>
            <a:r>
              <a:rPr kumimoji="0" sz="16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Exploratory</a:t>
            </a:r>
            <a:r>
              <a:rPr kumimoji="0" sz="1600" b="0" i="0" u="none" strike="noStrike" kern="1200" cap="none" spc="10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Data</a:t>
            </a:r>
            <a:r>
              <a:rPr kumimoji="0" sz="16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Analysis</a:t>
            </a:r>
            <a:r>
              <a:rPr kumimoji="0" sz="16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1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(EDA),</a:t>
            </a:r>
            <a:r>
              <a:rPr kumimoji="0" sz="16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following</a:t>
            </a:r>
            <a:r>
              <a:rPr kumimoji="0" sz="16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charts</a:t>
            </a:r>
            <a:r>
              <a:rPr kumimoji="0" sz="16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were</a:t>
            </a:r>
            <a:r>
              <a:rPr kumimoji="0" sz="1600" b="0" i="0" u="none" strike="noStrike" kern="1200" cap="none" spc="10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plotted</a:t>
            </a:r>
            <a:r>
              <a:rPr kumimoji="0" sz="16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to </a:t>
            </a:r>
            <a:r>
              <a:rPr kumimoji="0" sz="1600" b="0" i="0" u="none" strike="noStrike" kern="1200" cap="none" spc="-5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gain</a:t>
            </a:r>
            <a:r>
              <a:rPr kumimoji="0" sz="16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further</a:t>
            </a:r>
            <a:r>
              <a:rPr kumimoji="0" sz="16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insights</a:t>
            </a:r>
            <a:r>
              <a:rPr kumimoji="0" sz="16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into</a:t>
            </a:r>
            <a:r>
              <a:rPr kumimoji="0" sz="16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a:t>
            </a:r>
            <a:r>
              <a:rPr kumimoji="0" sz="16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dataset:</a:t>
            </a:r>
            <a:endParaRPr kumimoji="0"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27100" marR="0" lvl="1" indent="-457834" algn="l" defTabSz="914400" rtl="0" eaLnBrk="1" fontAlgn="auto" latinLnBrk="0" hangingPunct="1">
              <a:lnSpc>
                <a:spcPct val="100000"/>
              </a:lnSpc>
              <a:spcBef>
                <a:spcPts val="1410"/>
              </a:spcBef>
              <a:spcAft>
                <a:spcPts val="0"/>
              </a:spcAft>
              <a:buClrTx/>
              <a:buSzTx/>
              <a:buFontTx/>
              <a:buAutoNum type="arabicPeriod"/>
              <a:tabLst>
                <a:tab pos="926465" algn="l"/>
                <a:tab pos="927735" algn="l"/>
              </a:tabLst>
              <a:defRPr/>
            </a:pPr>
            <a:r>
              <a:rPr kumimoji="0" sz="1800" b="0" i="0" u="none" strike="noStrike" kern="1200" cap="none" spc="-6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Scatter</a:t>
            </a:r>
            <a:r>
              <a:rPr kumimoji="0" sz="1800" b="0" i="0" u="none" strike="noStrike" kern="1200" cap="none" spc="15"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 </a:t>
            </a:r>
            <a:r>
              <a:rPr kumimoji="0" sz="18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plot:</a:t>
            </a:r>
          </a:p>
          <a:p>
            <a:pPr marL="1155700" marR="0" lvl="2" indent="-229235" algn="l" defTabSz="914400" rtl="0" eaLnBrk="1" fontAlgn="auto" latinLnBrk="0" hangingPunct="1">
              <a:lnSpc>
                <a:spcPct val="100000"/>
              </a:lnSpc>
              <a:spcBef>
                <a:spcPts val="30"/>
              </a:spcBef>
              <a:spcAft>
                <a:spcPts val="0"/>
              </a:spcAft>
              <a:buClrTx/>
              <a:buSzTx/>
              <a:buFont typeface="Arial MT"/>
              <a:buChar char="•"/>
              <a:tabLst>
                <a:tab pos="1155065" algn="l"/>
                <a:tab pos="1156335" algn="l"/>
              </a:tabLst>
              <a:defRPr/>
            </a:pPr>
            <a:r>
              <a:rPr kumimoji="0"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Shows</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relationship</a:t>
            </a:r>
            <a:r>
              <a:rPr kumimoji="0" sz="1400" b="0" i="0" u="none" strike="noStrike" kern="1200" cap="none" spc="9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or</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correlation</a:t>
            </a:r>
            <a:r>
              <a:rPr kumimoji="0" sz="1400" b="0" i="0" u="none" strike="noStrike" kern="1200" cap="none" spc="9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between</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two</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variables</a:t>
            </a:r>
            <a:r>
              <a:rPr kumimoji="0" sz="1400" b="0" i="0" u="none" strike="noStrike" kern="1200" cap="none" spc="9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making</a:t>
            </a:r>
            <a:r>
              <a:rPr kumimoji="0"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patterns</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easy</a:t>
            </a: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1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observe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00000"/>
              </a:lnSpc>
              <a:spcBef>
                <a:spcPts val="0"/>
              </a:spcBef>
              <a:spcAft>
                <a:spcPts val="0"/>
              </a:spcAft>
              <a:buClrTx/>
              <a:buSzTx/>
              <a:buFont typeface="Arial MT"/>
              <a:buChar char="•"/>
              <a:tabLst>
                <a:tab pos="1155065" algn="l"/>
                <a:tab pos="1156335" algn="l"/>
              </a:tabLst>
              <a:defRPr/>
            </a:pP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Plotted</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following</a:t>
            </a: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charts</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visualize: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12900" marR="0" lvl="3" indent="-229235" algn="l" defTabSz="914400" rtl="0" eaLnBrk="1" fontAlgn="auto" latinLnBrk="0" hangingPunct="1">
              <a:lnSpc>
                <a:spcPct val="100000"/>
              </a:lnSpc>
              <a:spcBef>
                <a:spcPts val="10"/>
              </a:spcBef>
              <a:spcAft>
                <a:spcPts val="0"/>
              </a:spcAft>
              <a:buClrTx/>
              <a:buSzTx/>
              <a:buFont typeface="Arial MT"/>
              <a:buChar char="•"/>
              <a:tabLst>
                <a:tab pos="1612265" algn="l"/>
                <a:tab pos="1613535" algn="l"/>
              </a:tabLst>
              <a:defRPr/>
            </a:pP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Relationship</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between</a:t>
            </a:r>
            <a:r>
              <a:rPr kumimoji="0"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Flight</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Number</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and</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Launch</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Site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12900" marR="0" lvl="3" indent="-229235" algn="l" defTabSz="914400" rtl="0" eaLnBrk="1" fontAlgn="auto" latinLnBrk="0" hangingPunct="1">
              <a:lnSpc>
                <a:spcPct val="100000"/>
              </a:lnSpc>
              <a:spcBef>
                <a:spcPts val="0"/>
              </a:spcBef>
              <a:spcAft>
                <a:spcPts val="0"/>
              </a:spcAft>
              <a:buClrTx/>
              <a:buSzTx/>
              <a:buFont typeface="Arial MT"/>
              <a:buChar char="•"/>
              <a:tabLst>
                <a:tab pos="1612265" algn="l"/>
                <a:tab pos="1613535" algn="l"/>
              </a:tabLst>
              <a:defRPr/>
            </a:pP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Relationship</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between</a:t>
            </a: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Payload</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and</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Launch</a:t>
            </a:r>
            <a:r>
              <a:rPr kumimoji="0"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Site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12900" marR="0" lvl="3" indent="-229235" algn="l" defTabSz="914400" rtl="0" eaLnBrk="1" fontAlgn="auto" latinLnBrk="0" hangingPunct="1">
              <a:lnSpc>
                <a:spcPct val="100000"/>
              </a:lnSpc>
              <a:spcBef>
                <a:spcPts val="0"/>
              </a:spcBef>
              <a:spcAft>
                <a:spcPts val="0"/>
              </a:spcAft>
              <a:buClrTx/>
              <a:buSzTx/>
              <a:buFont typeface="Arial MT"/>
              <a:buChar char="•"/>
              <a:tabLst>
                <a:tab pos="1612265" algn="l"/>
                <a:tab pos="1613535" algn="l"/>
              </a:tabLst>
              <a:defRPr/>
            </a:pP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Relationship</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between</a:t>
            </a: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Flight</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Number</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and</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Orbit</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Type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12900" marR="0" lvl="3" indent="-229235" algn="l" defTabSz="914400" rtl="0" eaLnBrk="1" fontAlgn="auto" latinLnBrk="0" hangingPunct="1">
              <a:lnSpc>
                <a:spcPts val="1660"/>
              </a:lnSpc>
              <a:spcBef>
                <a:spcPts val="5"/>
              </a:spcBef>
              <a:spcAft>
                <a:spcPts val="0"/>
              </a:spcAft>
              <a:buClrTx/>
              <a:buSzTx/>
              <a:buFont typeface="Arial MT"/>
              <a:buChar char="•"/>
              <a:tabLst>
                <a:tab pos="1612265" algn="l"/>
                <a:tab pos="1613535" algn="l"/>
              </a:tabLst>
              <a:defRPr/>
            </a:pP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Relationship</a:t>
            </a:r>
            <a:r>
              <a:rPr kumimoji="0"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between</a:t>
            </a: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Payload</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and</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Orbit</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Type</a:t>
            </a:r>
            <a:endParaRPr kumimoji="0" lang="en-IN"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endParaRPr>
          </a:p>
          <a:p>
            <a:pPr marL="1612900" marR="0" lvl="3" indent="-229235" algn="l" defTabSz="914400" rtl="0" eaLnBrk="1" fontAlgn="auto" latinLnBrk="0" hangingPunct="1">
              <a:lnSpc>
                <a:spcPts val="1660"/>
              </a:lnSpc>
              <a:spcBef>
                <a:spcPts val="5"/>
              </a:spcBef>
              <a:spcAft>
                <a:spcPts val="0"/>
              </a:spcAft>
              <a:buClrTx/>
              <a:buSzTx/>
              <a:buFont typeface="Arial MT"/>
              <a:buChar char="•"/>
              <a:tabLst>
                <a:tab pos="1612265" algn="l"/>
                <a:tab pos="1613535" algn="l"/>
              </a:tabLst>
              <a:defRPr/>
            </a:pPr>
            <a:endParaRPr kumimoji="0"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12800" marR="0" lvl="1" indent="-343535" algn="l" defTabSz="914400" rtl="0" eaLnBrk="1" fontAlgn="auto" latinLnBrk="0" hangingPunct="1">
              <a:lnSpc>
                <a:spcPts val="2380"/>
              </a:lnSpc>
              <a:spcBef>
                <a:spcPts val="0"/>
              </a:spcBef>
              <a:spcAft>
                <a:spcPts val="0"/>
              </a:spcAft>
              <a:buClrTx/>
              <a:buSzTx/>
              <a:buFontTx/>
              <a:buAutoNum type="arabicPeriod"/>
              <a:tabLst>
                <a:tab pos="812165" algn="l"/>
                <a:tab pos="813435" algn="l"/>
              </a:tabLst>
              <a:defRPr/>
            </a:pPr>
            <a:r>
              <a:rPr kumimoji="0" sz="1800" b="0" i="0" u="none" strike="noStrike" kern="1200" cap="none" spc="-8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Bar</a:t>
            </a:r>
            <a:r>
              <a:rPr kumimoji="0" sz="1800" b="0" i="0" u="none" strike="noStrike" kern="1200" cap="none" spc="25"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 </a:t>
            </a:r>
            <a:r>
              <a:rPr kumimoji="0" sz="1800" b="0" i="0" u="none" strike="noStrike" kern="1200" cap="none" spc="-75"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Chart:</a:t>
            </a:r>
            <a:endParaRPr kumimoji="0" sz="1800" b="0" i="0" u="none" strike="noStrike" kern="120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a:p>
            <a:pPr marL="1155700" marR="5080" lvl="2" indent="-228600" algn="just" defTabSz="914400" rtl="0" eaLnBrk="1" fontAlgn="auto" latinLnBrk="0" hangingPunct="1">
              <a:lnSpc>
                <a:spcPct val="100000"/>
              </a:lnSpc>
              <a:spcBef>
                <a:spcPts val="25"/>
              </a:spcBef>
              <a:spcAft>
                <a:spcPts val="0"/>
              </a:spcAft>
              <a:buClrTx/>
              <a:buSzTx/>
              <a:buFont typeface="Arial MT"/>
              <a:buChar char="•"/>
              <a:tabLst>
                <a:tab pos="1156335" algn="l"/>
              </a:tabLst>
              <a:defRPr/>
            </a:pP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Commonly</a:t>
            </a:r>
            <a:r>
              <a:rPr kumimoji="0" sz="1400" b="0" i="0" u="none" strike="noStrike" kern="1200" cap="none" spc="29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used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to </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compare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 </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values </a:t>
            </a:r>
            <a:r>
              <a:rPr kumimoji="0"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of </a:t>
            </a:r>
            <a:r>
              <a:rPr kumimoji="0" sz="1400" b="0" i="0" u="none" strike="noStrike" kern="1200" cap="none" spc="-1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a:t>
            </a:r>
            <a:r>
              <a:rPr kumimoji="0" sz="1400" b="0" i="0" u="none" strike="noStrike" kern="1200" cap="none" spc="204"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variable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at </a:t>
            </a:r>
            <a:r>
              <a:rPr kumimoji="0" sz="1400" b="0" i="0" u="none" strike="noStrike" kern="1200" cap="none" spc="-1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a:t>
            </a:r>
            <a:r>
              <a:rPr kumimoji="0" sz="1400" b="0" i="0" u="none" strike="noStrike" kern="1200" cap="none" spc="204"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given </a:t>
            </a:r>
            <a:r>
              <a:rPr kumimoji="0" sz="14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point </a:t>
            </a: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in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time. </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Bar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charts </a:t>
            </a:r>
            <a:r>
              <a:rPr kumimoji="0"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makes</a:t>
            </a:r>
            <a:r>
              <a:rPr kumimoji="0" sz="1400" b="0" i="0" u="none" strike="noStrike" kern="1200" cap="none" spc="254"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it </a:t>
            </a:r>
            <a:r>
              <a:rPr kumimoji="0" sz="1400" b="0" i="0" u="none" strike="noStrike" kern="1200" cap="none" spc="-10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easy </a:t>
            </a:r>
            <a:r>
              <a:rPr kumimoji="0" sz="1400" b="0" i="0" u="none" strike="noStrike" kern="1200" cap="none" spc="-9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to </a:t>
            </a:r>
            <a:r>
              <a:rPr kumimoji="0" sz="1400" b="0" i="0" u="none" strike="noStrike" kern="1200" cap="none" spc="-9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see</a:t>
            </a:r>
            <a:r>
              <a:rPr kumimoji="0" sz="1400" b="0" i="0" u="none" strike="noStrike" kern="1200" cap="none" spc="2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which </a:t>
            </a:r>
            <a:r>
              <a:rPr kumimoji="0"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groups </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are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highest/common </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and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how </a:t>
            </a: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other </a:t>
            </a:r>
            <a:r>
              <a:rPr kumimoji="0"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groups </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compare</a:t>
            </a:r>
            <a:r>
              <a:rPr kumimoji="0" sz="1400" b="0" i="0" u="none" strike="noStrike" kern="1200" cap="none" spc="3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against </a:t>
            </a:r>
            <a:r>
              <a:rPr kumimoji="0" sz="1400" b="0" i="0" u="none" strike="noStrike" kern="1200" cap="none" spc="-9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each</a:t>
            </a:r>
            <a:r>
              <a:rPr kumimoji="0" sz="1400" b="0" i="0" u="none" strike="noStrike" kern="1200" cap="none" spc="2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other.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Length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of</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9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each</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bar</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is</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proportional</a:t>
            </a:r>
            <a:r>
              <a:rPr kumimoji="0" sz="1400" b="0" i="0" u="none" strike="noStrike" kern="1200" cap="none" spc="9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value</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of</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items</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that</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it</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represents</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just" defTabSz="914400" rtl="0" eaLnBrk="1" fontAlgn="auto" latinLnBrk="0" hangingPunct="1">
              <a:lnSpc>
                <a:spcPct val="100000"/>
              </a:lnSpc>
              <a:spcBef>
                <a:spcPts val="5"/>
              </a:spcBef>
              <a:spcAft>
                <a:spcPts val="0"/>
              </a:spcAft>
              <a:buClrTx/>
              <a:buSzTx/>
              <a:buFont typeface="Arial MT"/>
              <a:buChar char="•"/>
              <a:tabLst>
                <a:tab pos="1156335" algn="l"/>
              </a:tabLst>
              <a:defRPr/>
            </a:pP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Plotted</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following</a:t>
            </a:r>
            <a:r>
              <a:rPr kumimoji="0"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Bar</a:t>
            </a:r>
            <a:r>
              <a:rPr kumimoji="0" sz="14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chart</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visualize: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12900" marR="0" lvl="3" indent="-229235" algn="just" defTabSz="914400" rtl="0" eaLnBrk="1" fontAlgn="auto" latinLnBrk="0" hangingPunct="1">
              <a:lnSpc>
                <a:spcPts val="1660"/>
              </a:lnSpc>
              <a:spcBef>
                <a:spcPts val="5"/>
              </a:spcBef>
              <a:spcAft>
                <a:spcPts val="0"/>
              </a:spcAft>
              <a:buClrTx/>
              <a:buSzTx/>
              <a:buFont typeface="Arial MT"/>
              <a:buChar char="•"/>
              <a:tabLst>
                <a:tab pos="1613535" algn="l"/>
              </a:tabLst>
              <a:defRPr/>
            </a:pP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Relationship</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between</a:t>
            </a: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success</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rate</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of</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each</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orbit</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type</a:t>
            </a:r>
            <a:endParaRPr kumimoji="0" lang="en-IN"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endParaRPr>
          </a:p>
          <a:p>
            <a:pPr marL="1612900" marR="0" lvl="3" indent="-229235" algn="just" defTabSz="914400" rtl="0" eaLnBrk="1" fontAlgn="auto" latinLnBrk="0" hangingPunct="1">
              <a:lnSpc>
                <a:spcPts val="1660"/>
              </a:lnSpc>
              <a:spcBef>
                <a:spcPts val="5"/>
              </a:spcBef>
              <a:spcAft>
                <a:spcPts val="0"/>
              </a:spcAft>
              <a:buClrTx/>
              <a:buSzTx/>
              <a:buFont typeface="Arial MT"/>
              <a:buChar char="•"/>
              <a:tabLst>
                <a:tab pos="1613535" algn="l"/>
              </a:tabLst>
              <a:defRPr/>
            </a:pPr>
            <a:endParaRPr kumimoji="0"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27100" marR="0" lvl="1" indent="-457834" algn="l" defTabSz="914400" rtl="0" eaLnBrk="1" fontAlgn="auto" latinLnBrk="0" hangingPunct="1">
              <a:lnSpc>
                <a:spcPts val="2380"/>
              </a:lnSpc>
              <a:spcBef>
                <a:spcPts val="0"/>
              </a:spcBef>
              <a:spcAft>
                <a:spcPts val="0"/>
              </a:spcAft>
              <a:buClrTx/>
              <a:buSzTx/>
              <a:buFontTx/>
              <a:buAutoNum type="arabicPeriod"/>
              <a:tabLst>
                <a:tab pos="926465" algn="l"/>
                <a:tab pos="927735" algn="l"/>
              </a:tabLst>
              <a:defRPr/>
            </a:pPr>
            <a:r>
              <a:rPr kumimoji="0" sz="1800" b="0" i="0" u="none" strike="noStrike" kern="1200" cap="none" spc="-6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Line</a:t>
            </a:r>
            <a:r>
              <a:rPr kumimoji="0" sz="1800" b="0" i="0" u="none" strike="noStrike" kern="1200" cap="none" spc="25"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 </a:t>
            </a:r>
            <a:r>
              <a:rPr kumimoji="0" sz="1800" b="0" i="0" u="none" strike="noStrike" kern="1200" cap="none" spc="-75"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Chart:</a:t>
            </a:r>
            <a:endParaRPr kumimoji="0" lang="en-IN" sz="1800" b="0" i="0" u="none" strike="noStrike" kern="1200" cap="none" spc="-75"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a:p>
            <a:pPr marL="1155700" marR="0" lvl="2" indent="-228600" algn="l" defTabSz="914400" rtl="0" eaLnBrk="1" fontAlgn="auto" latinLnBrk="0" hangingPunct="1">
              <a:lnSpc>
                <a:spcPct val="100000"/>
              </a:lnSpc>
              <a:spcBef>
                <a:spcPts val="95"/>
              </a:spcBef>
              <a:spcAft>
                <a:spcPts val="0"/>
              </a:spcAft>
              <a:buClrTx/>
              <a:buSzTx/>
              <a:buFont typeface="Arial MT"/>
              <a:buChar char="•"/>
              <a:tabLst>
                <a:tab pos="240665" algn="l"/>
                <a:tab pos="241300" algn="l"/>
              </a:tabLst>
              <a:defRPr/>
            </a:pPr>
            <a:r>
              <a:rPr kumimoji="0" lang="en-US"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Commonly</a:t>
            </a:r>
            <a:r>
              <a:rPr kumimoji="0" lang="en-US" sz="1400" b="0" i="0" u="none" strike="noStrike" kern="1200" cap="none" spc="10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used</a:t>
            </a:r>
            <a:r>
              <a:rPr kumimoji="0" lang="en-US"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to</a:t>
            </a:r>
            <a:r>
              <a:rPr kumimoji="0" lang="en-US"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track</a:t>
            </a:r>
            <a:r>
              <a:rPr kumimoji="0" lang="en-US" sz="14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changes</a:t>
            </a:r>
            <a:r>
              <a:rPr kumimoji="0" lang="en-US"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over</a:t>
            </a:r>
            <a:r>
              <a:rPr kumimoji="0" lang="en-US" sz="1400" b="0" i="0" u="none" strike="noStrike" kern="1200" cap="none" spc="10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1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a:t>
            </a:r>
            <a:r>
              <a:rPr kumimoji="0" lang="en-US"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period</a:t>
            </a:r>
            <a:r>
              <a:rPr kumimoji="0" lang="en-US"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of</a:t>
            </a:r>
            <a:r>
              <a:rPr kumimoji="0" lang="en-US" sz="14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time.</a:t>
            </a:r>
            <a:r>
              <a:rPr kumimoji="0" lang="en-US"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It</a:t>
            </a:r>
            <a:r>
              <a:rPr kumimoji="0" lang="en-US"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helps</a:t>
            </a:r>
            <a:r>
              <a:rPr kumimoji="0" lang="en-US"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depict</a:t>
            </a:r>
            <a:r>
              <a:rPr kumimoji="0" lang="en-US"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trends</a:t>
            </a:r>
            <a:r>
              <a:rPr kumimoji="0" lang="en-US"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over</a:t>
            </a:r>
            <a:r>
              <a:rPr kumimoji="0" lang="en-US"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time.</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8600" algn="l" defTabSz="914400" rtl="0" eaLnBrk="1" fontAlgn="auto" latinLnBrk="0" hangingPunct="1">
              <a:lnSpc>
                <a:spcPct val="100000"/>
              </a:lnSpc>
              <a:spcBef>
                <a:spcPts val="0"/>
              </a:spcBef>
              <a:spcAft>
                <a:spcPts val="0"/>
              </a:spcAft>
              <a:buClrTx/>
              <a:buSzTx/>
              <a:buFont typeface="Arial MT"/>
              <a:buChar char="•"/>
              <a:tabLst>
                <a:tab pos="240665" algn="l"/>
                <a:tab pos="241300" algn="l"/>
              </a:tabLst>
              <a:defRPr/>
            </a:pPr>
            <a:r>
              <a:rPr kumimoji="0" lang="en-US"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Plotted</a:t>
            </a:r>
            <a:r>
              <a:rPr kumimoji="0" lang="en-US"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following</a:t>
            </a:r>
            <a:r>
              <a:rPr kumimoji="0" lang="en-US"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Line</a:t>
            </a:r>
            <a:r>
              <a:rPr kumimoji="0" lang="en-US"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chart</a:t>
            </a:r>
            <a:r>
              <a:rPr kumimoji="0" lang="en-US"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to</a:t>
            </a:r>
            <a:r>
              <a:rPr kumimoji="0" lang="en-US"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observe:</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612900" marR="0" lvl="3" indent="-228600" algn="l" defTabSz="914400" rtl="0" eaLnBrk="1" fontAlgn="auto" latinLnBrk="0" hangingPunct="1">
              <a:lnSpc>
                <a:spcPct val="100000"/>
              </a:lnSpc>
              <a:spcBef>
                <a:spcPts val="10"/>
              </a:spcBef>
              <a:spcAft>
                <a:spcPts val="0"/>
              </a:spcAft>
              <a:buClrTx/>
              <a:buSzTx/>
              <a:buFont typeface="Arial MT"/>
              <a:buChar char="•"/>
              <a:tabLst>
                <a:tab pos="697865" algn="l"/>
                <a:tab pos="698500" algn="l"/>
              </a:tabLst>
              <a:defRPr/>
            </a:pPr>
            <a:r>
              <a:rPr kumimoji="0" lang="en-US"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Average</a:t>
            </a:r>
            <a:r>
              <a:rPr kumimoji="0" lang="en-US"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launch</a:t>
            </a:r>
            <a:r>
              <a:rPr kumimoji="0" lang="en-US"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success</a:t>
            </a:r>
            <a:r>
              <a:rPr kumimoji="0" lang="en-US"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yearly</a:t>
            </a:r>
            <a:r>
              <a:rPr kumimoji="0" lang="en-US"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lang="en-US" sz="1400" b="0" i="0" u="none" strike="noStrike" kern="1200" cap="none" spc="-1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trend</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384300" marR="0" lvl="2" indent="-457834" algn="l" defTabSz="914400" rtl="0" eaLnBrk="1" fontAlgn="auto" latinLnBrk="0" hangingPunct="1">
              <a:lnSpc>
                <a:spcPts val="2380"/>
              </a:lnSpc>
              <a:spcBef>
                <a:spcPts val="0"/>
              </a:spcBef>
              <a:spcAft>
                <a:spcPts val="0"/>
              </a:spcAft>
              <a:buClrTx/>
              <a:buSzTx/>
              <a:buFontTx/>
              <a:buAutoNum type="arabicPeriod"/>
              <a:tabLst>
                <a:tab pos="926465" algn="l"/>
                <a:tab pos="927735" algn="l"/>
              </a:tabLst>
              <a:defRPr/>
            </a:pP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5" name="object 5"/>
          <p:cNvSpPr txBox="1">
            <a:spLocks noGrp="1"/>
          </p:cNvSpPr>
          <p:nvPr>
            <p:ph type="title"/>
          </p:nvPr>
        </p:nvSpPr>
        <p:spPr>
          <a:xfrm>
            <a:off x="848969" y="417398"/>
            <a:ext cx="5631180" cy="589280"/>
          </a:xfrm>
          <a:prstGeom prst="rect">
            <a:avLst/>
          </a:prstGeom>
        </p:spPr>
        <p:txBody>
          <a:bodyPr vert="horz" wrap="square" lIns="0" tIns="12065" rIns="0" bIns="0" rtlCol="0">
            <a:spAutoFit/>
          </a:bodyPr>
          <a:lstStyle/>
          <a:p>
            <a:pPr marL="12700">
              <a:lnSpc>
                <a:spcPct val="100000"/>
              </a:lnSpc>
              <a:spcBef>
                <a:spcPts val="95"/>
              </a:spcBef>
            </a:pPr>
            <a:r>
              <a:rPr spc="-265" dirty="0"/>
              <a:t>EDA</a:t>
            </a:r>
            <a:r>
              <a:rPr spc="120" dirty="0"/>
              <a:t> </a:t>
            </a:r>
            <a:r>
              <a:rPr dirty="0"/>
              <a:t>with</a:t>
            </a:r>
            <a:r>
              <a:rPr spc="114" dirty="0"/>
              <a:t> </a:t>
            </a:r>
            <a:r>
              <a:rPr spc="-114" dirty="0"/>
              <a:t>Data</a:t>
            </a:r>
            <a:r>
              <a:rPr spc="130" dirty="0"/>
              <a:t> </a:t>
            </a:r>
            <a:r>
              <a:rPr spc="-75" dirty="0"/>
              <a:t>Visualization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653084" y="1371600"/>
            <a:ext cx="10885831" cy="4205638"/>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1700" spc="-130" dirty="0">
                <a:latin typeface="Times New Roman" panose="02020603050405020304" pitchFamily="18" charset="0"/>
                <a:cs typeface="Times New Roman" panose="02020603050405020304" pitchFamily="18" charset="0"/>
              </a:rPr>
              <a:t>To</a:t>
            </a:r>
            <a:r>
              <a:rPr sz="1700" spc="75" dirty="0">
                <a:latin typeface="Times New Roman" panose="02020603050405020304" pitchFamily="18" charset="0"/>
                <a:cs typeface="Times New Roman" panose="02020603050405020304" pitchFamily="18" charset="0"/>
              </a:rPr>
              <a:t> </a:t>
            </a:r>
            <a:r>
              <a:rPr sz="1700" spc="-5" dirty="0">
                <a:latin typeface="Times New Roman" panose="02020603050405020304" pitchFamily="18" charset="0"/>
                <a:cs typeface="Times New Roman" panose="02020603050405020304" pitchFamily="18" charset="0"/>
              </a:rPr>
              <a:t>better</a:t>
            </a:r>
            <a:r>
              <a:rPr sz="1700" spc="85" dirty="0">
                <a:latin typeface="Times New Roman" panose="02020603050405020304" pitchFamily="18" charset="0"/>
                <a:cs typeface="Times New Roman" panose="02020603050405020304" pitchFamily="18" charset="0"/>
              </a:rPr>
              <a:t> </a:t>
            </a:r>
            <a:r>
              <a:rPr sz="1700" spc="-45" dirty="0">
                <a:latin typeface="Times New Roman" panose="02020603050405020304" pitchFamily="18" charset="0"/>
                <a:cs typeface="Times New Roman" panose="02020603050405020304" pitchFamily="18" charset="0"/>
              </a:rPr>
              <a:t>understand</a:t>
            </a:r>
            <a:r>
              <a:rPr sz="1700" spc="75" dirty="0">
                <a:latin typeface="Times New Roman" panose="02020603050405020304" pitchFamily="18" charset="0"/>
                <a:cs typeface="Times New Roman" panose="02020603050405020304" pitchFamily="18" charset="0"/>
              </a:rPr>
              <a:t> </a:t>
            </a:r>
            <a:r>
              <a:rPr sz="1700" spc="-155" dirty="0">
                <a:latin typeface="Times New Roman" panose="02020603050405020304" pitchFamily="18" charset="0"/>
                <a:cs typeface="Times New Roman" panose="02020603050405020304" pitchFamily="18" charset="0"/>
              </a:rPr>
              <a:t>SpaceX</a:t>
            </a:r>
            <a:r>
              <a:rPr sz="1700" spc="80" dirty="0">
                <a:latin typeface="Times New Roman" panose="02020603050405020304" pitchFamily="18" charset="0"/>
                <a:cs typeface="Times New Roman" panose="02020603050405020304" pitchFamily="18" charset="0"/>
              </a:rPr>
              <a:t> </a:t>
            </a:r>
            <a:r>
              <a:rPr sz="1700" spc="-50" dirty="0">
                <a:latin typeface="Times New Roman" panose="02020603050405020304" pitchFamily="18" charset="0"/>
                <a:cs typeface="Times New Roman" panose="02020603050405020304" pitchFamily="18" charset="0"/>
              </a:rPr>
              <a:t>data</a:t>
            </a:r>
            <a:r>
              <a:rPr sz="1700" spc="85" dirty="0">
                <a:latin typeface="Times New Roman" panose="02020603050405020304" pitchFamily="18" charset="0"/>
                <a:cs typeface="Times New Roman" panose="02020603050405020304" pitchFamily="18" charset="0"/>
              </a:rPr>
              <a:t> </a:t>
            </a:r>
            <a:r>
              <a:rPr sz="1700" spc="-70" dirty="0">
                <a:latin typeface="Times New Roman" panose="02020603050405020304" pitchFamily="18" charset="0"/>
                <a:cs typeface="Times New Roman" panose="02020603050405020304" pitchFamily="18" charset="0"/>
              </a:rPr>
              <a:t>set,</a:t>
            </a:r>
            <a:r>
              <a:rPr sz="1700" spc="75" dirty="0">
                <a:latin typeface="Times New Roman" panose="02020603050405020304" pitchFamily="18" charset="0"/>
                <a:cs typeface="Times New Roman" panose="02020603050405020304" pitchFamily="18" charset="0"/>
              </a:rPr>
              <a:t> </a:t>
            </a:r>
            <a:r>
              <a:rPr sz="1700" spc="-10" dirty="0">
                <a:latin typeface="Times New Roman" panose="02020603050405020304" pitchFamily="18" charset="0"/>
                <a:cs typeface="Times New Roman" panose="02020603050405020304" pitchFamily="18" charset="0"/>
              </a:rPr>
              <a:t>following</a:t>
            </a:r>
            <a:r>
              <a:rPr sz="1700" spc="75" dirty="0">
                <a:latin typeface="Times New Roman" panose="02020603050405020304" pitchFamily="18" charset="0"/>
                <a:cs typeface="Times New Roman" panose="02020603050405020304" pitchFamily="18" charset="0"/>
              </a:rPr>
              <a:t> </a:t>
            </a:r>
            <a:r>
              <a:rPr sz="1700" spc="-195" dirty="0">
                <a:latin typeface="Times New Roman" panose="02020603050405020304" pitchFamily="18" charset="0"/>
                <a:cs typeface="Times New Roman" panose="02020603050405020304" pitchFamily="18" charset="0"/>
              </a:rPr>
              <a:t>SQL</a:t>
            </a:r>
            <a:r>
              <a:rPr sz="1700" spc="70" dirty="0">
                <a:latin typeface="Times New Roman" panose="02020603050405020304" pitchFamily="18" charset="0"/>
                <a:cs typeface="Times New Roman" panose="02020603050405020304" pitchFamily="18" charset="0"/>
              </a:rPr>
              <a:t> </a:t>
            </a:r>
            <a:r>
              <a:rPr sz="1700" spc="-30" dirty="0">
                <a:latin typeface="Times New Roman" panose="02020603050405020304" pitchFamily="18" charset="0"/>
                <a:cs typeface="Times New Roman" panose="02020603050405020304" pitchFamily="18" charset="0"/>
              </a:rPr>
              <a:t>queries/operations</a:t>
            </a:r>
            <a:r>
              <a:rPr sz="1700" spc="70" dirty="0">
                <a:latin typeface="Times New Roman" panose="02020603050405020304" pitchFamily="18" charset="0"/>
                <a:cs typeface="Times New Roman" panose="02020603050405020304" pitchFamily="18" charset="0"/>
              </a:rPr>
              <a:t> </a:t>
            </a:r>
            <a:r>
              <a:rPr sz="1700" spc="-75" dirty="0">
                <a:latin typeface="Times New Roman" panose="02020603050405020304" pitchFamily="18" charset="0"/>
                <a:cs typeface="Times New Roman" panose="02020603050405020304" pitchFamily="18" charset="0"/>
              </a:rPr>
              <a:t>were</a:t>
            </a:r>
          </a:p>
          <a:p>
            <a:pPr marL="241300">
              <a:lnSpc>
                <a:spcPct val="100000"/>
              </a:lnSpc>
            </a:pPr>
            <a:r>
              <a:rPr sz="1700" spc="-35" dirty="0">
                <a:latin typeface="Times New Roman" panose="02020603050405020304" pitchFamily="18" charset="0"/>
                <a:cs typeface="Times New Roman" panose="02020603050405020304" pitchFamily="18" charset="0"/>
              </a:rPr>
              <a:t>performed</a:t>
            </a:r>
            <a:r>
              <a:rPr sz="1700" spc="80" dirty="0">
                <a:latin typeface="Times New Roman" panose="02020603050405020304" pitchFamily="18" charset="0"/>
                <a:cs typeface="Times New Roman" panose="02020603050405020304" pitchFamily="18" charset="0"/>
              </a:rPr>
              <a:t> </a:t>
            </a:r>
            <a:r>
              <a:rPr sz="1700" spc="-40" dirty="0">
                <a:latin typeface="Times New Roman" panose="02020603050405020304" pitchFamily="18" charset="0"/>
                <a:cs typeface="Times New Roman" panose="02020603050405020304" pitchFamily="18" charset="0"/>
              </a:rPr>
              <a:t>on</a:t>
            </a:r>
            <a:r>
              <a:rPr sz="1700" spc="65" dirty="0">
                <a:latin typeface="Times New Roman" panose="02020603050405020304" pitchFamily="18" charset="0"/>
                <a:cs typeface="Times New Roman" panose="02020603050405020304" pitchFamily="18" charset="0"/>
              </a:rPr>
              <a:t> </a:t>
            </a:r>
            <a:r>
              <a:rPr sz="1700" spc="-105" dirty="0">
                <a:latin typeface="Times New Roman" panose="02020603050405020304" pitchFamily="18" charset="0"/>
                <a:cs typeface="Times New Roman" panose="02020603050405020304" pitchFamily="18" charset="0"/>
              </a:rPr>
              <a:t>an</a:t>
            </a:r>
            <a:r>
              <a:rPr sz="1700" spc="55" dirty="0">
                <a:latin typeface="Times New Roman" panose="02020603050405020304" pitchFamily="18" charset="0"/>
                <a:cs typeface="Times New Roman" panose="02020603050405020304" pitchFamily="18" charset="0"/>
              </a:rPr>
              <a:t> </a:t>
            </a:r>
            <a:r>
              <a:rPr sz="1700" spc="-125" dirty="0">
                <a:latin typeface="Times New Roman" panose="02020603050405020304" pitchFamily="18" charset="0"/>
                <a:cs typeface="Times New Roman" panose="02020603050405020304" pitchFamily="18" charset="0"/>
              </a:rPr>
              <a:t>IBM</a:t>
            </a:r>
            <a:r>
              <a:rPr sz="1700" spc="65" dirty="0">
                <a:latin typeface="Times New Roman" panose="02020603050405020304" pitchFamily="18" charset="0"/>
                <a:cs typeface="Times New Roman" panose="02020603050405020304" pitchFamily="18" charset="0"/>
              </a:rPr>
              <a:t> </a:t>
            </a:r>
            <a:r>
              <a:rPr sz="1700" spc="-40" dirty="0">
                <a:latin typeface="Times New Roman" panose="02020603050405020304" pitchFamily="18" charset="0"/>
                <a:cs typeface="Times New Roman" panose="02020603050405020304" pitchFamily="18" charset="0"/>
              </a:rPr>
              <a:t>DB2</a:t>
            </a:r>
            <a:r>
              <a:rPr sz="1700" spc="80" dirty="0">
                <a:latin typeface="Times New Roman" panose="02020603050405020304" pitchFamily="18" charset="0"/>
                <a:cs typeface="Times New Roman" panose="02020603050405020304" pitchFamily="18" charset="0"/>
              </a:rPr>
              <a:t> </a:t>
            </a:r>
            <a:r>
              <a:rPr sz="1700" spc="-40" dirty="0">
                <a:latin typeface="Times New Roman" panose="02020603050405020304" pitchFamily="18" charset="0"/>
                <a:cs typeface="Times New Roman" panose="02020603050405020304" pitchFamily="18" charset="0"/>
              </a:rPr>
              <a:t>cloud</a:t>
            </a:r>
            <a:r>
              <a:rPr sz="1700" spc="60" dirty="0">
                <a:latin typeface="Times New Roman" panose="02020603050405020304" pitchFamily="18" charset="0"/>
                <a:cs typeface="Times New Roman" panose="02020603050405020304" pitchFamily="18" charset="0"/>
              </a:rPr>
              <a:t> </a:t>
            </a:r>
            <a:r>
              <a:rPr sz="1700" spc="-75" dirty="0">
                <a:latin typeface="Times New Roman" panose="02020603050405020304" pitchFamily="18" charset="0"/>
                <a:cs typeface="Times New Roman" panose="02020603050405020304" pitchFamily="18" charset="0"/>
              </a:rPr>
              <a:t>instance:</a:t>
            </a:r>
          </a:p>
          <a:p>
            <a:pPr marL="812800" lvl="1" indent="-343535">
              <a:lnSpc>
                <a:spcPct val="100000"/>
              </a:lnSpc>
              <a:spcBef>
                <a:spcPts val="1435"/>
              </a:spcBef>
              <a:buAutoNum type="arabicPeriod"/>
              <a:tabLst>
                <a:tab pos="812165" algn="l"/>
                <a:tab pos="813435" algn="l"/>
              </a:tabLst>
            </a:pPr>
            <a:r>
              <a:rPr sz="1700" spc="-45" dirty="0">
                <a:solidFill>
                  <a:srgbClr val="292929"/>
                </a:solidFill>
                <a:latin typeface="Times New Roman" panose="02020603050405020304" pitchFamily="18" charset="0"/>
                <a:cs typeface="Times New Roman" panose="02020603050405020304" pitchFamily="18" charset="0"/>
              </a:rPr>
              <a:t>Display</a:t>
            </a:r>
            <a:r>
              <a:rPr sz="1700" spc="7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55" dirty="0">
                <a:solidFill>
                  <a:srgbClr val="292929"/>
                </a:solidFill>
                <a:latin typeface="Times New Roman" panose="02020603050405020304" pitchFamily="18" charset="0"/>
                <a:cs typeface="Times New Roman" panose="02020603050405020304" pitchFamily="18" charset="0"/>
              </a:rPr>
              <a:t> </a:t>
            </a:r>
            <a:r>
              <a:rPr sz="1700" spc="-95" dirty="0">
                <a:solidFill>
                  <a:srgbClr val="292929"/>
                </a:solidFill>
                <a:latin typeface="Times New Roman" panose="02020603050405020304" pitchFamily="18" charset="0"/>
                <a:cs typeface="Times New Roman" panose="02020603050405020304" pitchFamily="18" charset="0"/>
              </a:rPr>
              <a:t>names</a:t>
            </a:r>
            <a:r>
              <a:rPr sz="1700" spc="50"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of</a:t>
            </a:r>
            <a:r>
              <a:rPr sz="1700" spc="3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65"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unique</a:t>
            </a:r>
            <a:r>
              <a:rPr sz="1700" spc="40" dirty="0">
                <a:solidFill>
                  <a:srgbClr val="292929"/>
                </a:solidFill>
                <a:latin typeface="Times New Roman" panose="02020603050405020304" pitchFamily="18" charset="0"/>
                <a:cs typeface="Times New Roman" panose="02020603050405020304" pitchFamily="18" charset="0"/>
              </a:rPr>
              <a:t> </a:t>
            </a:r>
            <a:r>
              <a:rPr sz="1700" spc="-60" dirty="0">
                <a:solidFill>
                  <a:srgbClr val="292929"/>
                </a:solidFill>
                <a:latin typeface="Times New Roman" panose="02020603050405020304" pitchFamily="18" charset="0"/>
                <a:cs typeface="Times New Roman" panose="02020603050405020304" pitchFamily="18" charset="0"/>
              </a:rPr>
              <a:t>launch</a:t>
            </a:r>
            <a:r>
              <a:rPr sz="1700" spc="4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sites</a:t>
            </a:r>
            <a:r>
              <a:rPr sz="1700" spc="65"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in</a:t>
            </a:r>
            <a:r>
              <a:rPr sz="1700" spc="6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65" dirty="0">
                <a:solidFill>
                  <a:srgbClr val="292929"/>
                </a:solidFill>
                <a:latin typeface="Times New Roman" panose="02020603050405020304" pitchFamily="18" charset="0"/>
                <a:cs typeface="Times New Roman" panose="02020603050405020304" pitchFamily="18" charset="0"/>
              </a:rPr>
              <a:t> </a:t>
            </a:r>
            <a:r>
              <a:rPr sz="1700" spc="-90" dirty="0">
                <a:solidFill>
                  <a:srgbClr val="292929"/>
                </a:solidFill>
                <a:latin typeface="Times New Roman" panose="02020603050405020304" pitchFamily="18" charset="0"/>
                <a:cs typeface="Times New Roman" panose="02020603050405020304" pitchFamily="18" charset="0"/>
              </a:rPr>
              <a:t>space</a:t>
            </a:r>
            <a:r>
              <a:rPr sz="1700" spc="45" dirty="0">
                <a:solidFill>
                  <a:srgbClr val="292929"/>
                </a:solidFill>
                <a:latin typeface="Times New Roman" panose="02020603050405020304" pitchFamily="18" charset="0"/>
                <a:cs typeface="Times New Roman" panose="02020603050405020304" pitchFamily="18" charset="0"/>
              </a:rPr>
              <a:t> </a:t>
            </a:r>
            <a:r>
              <a:rPr sz="1700" spc="-50" dirty="0">
                <a:solidFill>
                  <a:srgbClr val="292929"/>
                </a:solidFill>
                <a:latin typeface="Times New Roman" panose="02020603050405020304" pitchFamily="18" charset="0"/>
                <a:cs typeface="Times New Roman" panose="02020603050405020304" pitchFamily="18" charset="0"/>
              </a:rPr>
              <a:t>mission</a:t>
            </a:r>
            <a:endParaRPr sz="1700" dirty="0">
              <a:latin typeface="Times New Roman" panose="02020603050405020304" pitchFamily="18" charset="0"/>
              <a:cs typeface="Times New Roman" panose="02020603050405020304" pitchFamily="18" charset="0"/>
            </a:endParaRPr>
          </a:p>
          <a:p>
            <a:pPr marL="812800" lvl="1" indent="-343535">
              <a:lnSpc>
                <a:spcPct val="100000"/>
              </a:lnSpc>
              <a:spcBef>
                <a:spcPts val="275"/>
              </a:spcBef>
              <a:buAutoNum type="arabicPeriod"/>
              <a:tabLst>
                <a:tab pos="812165" algn="l"/>
                <a:tab pos="813435" algn="l"/>
              </a:tabLst>
            </a:pPr>
            <a:r>
              <a:rPr sz="1700" spc="-45" dirty="0">
                <a:solidFill>
                  <a:srgbClr val="292929"/>
                </a:solidFill>
                <a:latin typeface="Times New Roman" panose="02020603050405020304" pitchFamily="18" charset="0"/>
                <a:cs typeface="Times New Roman" panose="02020603050405020304" pitchFamily="18" charset="0"/>
              </a:rPr>
              <a:t>Display</a:t>
            </a:r>
            <a:r>
              <a:rPr sz="1700" spc="70" dirty="0">
                <a:solidFill>
                  <a:srgbClr val="292929"/>
                </a:solidFill>
                <a:latin typeface="Times New Roman" panose="02020603050405020304" pitchFamily="18" charset="0"/>
                <a:cs typeface="Times New Roman" panose="02020603050405020304" pitchFamily="18" charset="0"/>
              </a:rPr>
              <a:t> </a:t>
            </a:r>
            <a:r>
              <a:rPr sz="1700" spc="85" dirty="0">
                <a:solidFill>
                  <a:srgbClr val="292929"/>
                </a:solidFill>
                <a:latin typeface="Times New Roman" panose="02020603050405020304" pitchFamily="18" charset="0"/>
                <a:cs typeface="Times New Roman" panose="02020603050405020304" pitchFamily="18" charset="0"/>
              </a:rPr>
              <a:t>5</a:t>
            </a:r>
            <a:r>
              <a:rPr sz="1700" spc="5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records</a:t>
            </a:r>
            <a:r>
              <a:rPr sz="1700" spc="50"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where</a:t>
            </a:r>
            <a:r>
              <a:rPr sz="1700" spc="50" dirty="0">
                <a:solidFill>
                  <a:srgbClr val="292929"/>
                </a:solidFill>
                <a:latin typeface="Times New Roman" panose="02020603050405020304" pitchFamily="18" charset="0"/>
                <a:cs typeface="Times New Roman" panose="02020603050405020304" pitchFamily="18" charset="0"/>
              </a:rPr>
              <a:t> </a:t>
            </a:r>
            <a:r>
              <a:rPr sz="1700" spc="-60" dirty="0">
                <a:solidFill>
                  <a:srgbClr val="292929"/>
                </a:solidFill>
                <a:latin typeface="Times New Roman" panose="02020603050405020304" pitchFamily="18" charset="0"/>
                <a:cs typeface="Times New Roman" panose="02020603050405020304" pitchFamily="18" charset="0"/>
              </a:rPr>
              <a:t>launch</a:t>
            </a:r>
            <a:r>
              <a:rPr sz="1700" spc="25"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sites</a:t>
            </a:r>
            <a:r>
              <a:rPr sz="1700" spc="7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begin</a:t>
            </a:r>
            <a:r>
              <a:rPr sz="1700" spc="60" dirty="0">
                <a:solidFill>
                  <a:srgbClr val="292929"/>
                </a:solidFill>
                <a:latin typeface="Times New Roman" panose="02020603050405020304" pitchFamily="18" charset="0"/>
                <a:cs typeface="Times New Roman" panose="02020603050405020304" pitchFamily="18" charset="0"/>
              </a:rPr>
              <a:t> </a:t>
            </a:r>
            <a:r>
              <a:rPr sz="1700" dirty="0">
                <a:solidFill>
                  <a:srgbClr val="292929"/>
                </a:solidFill>
                <a:latin typeface="Times New Roman" panose="02020603050405020304" pitchFamily="18" charset="0"/>
                <a:cs typeface="Times New Roman" panose="02020603050405020304" pitchFamily="18" charset="0"/>
              </a:rPr>
              <a:t>with</a:t>
            </a:r>
            <a:r>
              <a:rPr sz="1700" spc="7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6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string</a:t>
            </a:r>
            <a:r>
              <a:rPr sz="1700" spc="55" dirty="0">
                <a:solidFill>
                  <a:srgbClr val="292929"/>
                </a:solidFill>
                <a:latin typeface="Times New Roman" panose="02020603050405020304" pitchFamily="18" charset="0"/>
                <a:cs typeface="Times New Roman" panose="02020603050405020304" pitchFamily="18" charset="0"/>
              </a:rPr>
              <a:t> </a:t>
            </a:r>
            <a:r>
              <a:rPr sz="1700" spc="-120" dirty="0">
                <a:solidFill>
                  <a:srgbClr val="292929"/>
                </a:solidFill>
                <a:latin typeface="Times New Roman" panose="02020603050405020304" pitchFamily="18" charset="0"/>
                <a:cs typeface="Times New Roman" panose="02020603050405020304" pitchFamily="18" charset="0"/>
              </a:rPr>
              <a:t>'CCA’</a:t>
            </a:r>
            <a:endParaRPr sz="1700" dirty="0">
              <a:latin typeface="Times New Roman" panose="02020603050405020304" pitchFamily="18" charset="0"/>
              <a:cs typeface="Times New Roman" panose="02020603050405020304" pitchFamily="18" charset="0"/>
            </a:endParaRPr>
          </a:p>
          <a:p>
            <a:pPr marL="812800" lvl="1" indent="-343535">
              <a:lnSpc>
                <a:spcPct val="100000"/>
              </a:lnSpc>
              <a:spcBef>
                <a:spcPts val="285"/>
              </a:spcBef>
              <a:buAutoNum type="arabicPeriod"/>
              <a:tabLst>
                <a:tab pos="812165" algn="l"/>
                <a:tab pos="813435" algn="l"/>
              </a:tabLst>
            </a:pPr>
            <a:r>
              <a:rPr sz="1700" spc="-45" dirty="0">
                <a:solidFill>
                  <a:srgbClr val="292929"/>
                </a:solidFill>
                <a:latin typeface="Times New Roman" panose="02020603050405020304" pitchFamily="18" charset="0"/>
                <a:cs typeface="Times New Roman" panose="02020603050405020304" pitchFamily="18" charset="0"/>
              </a:rPr>
              <a:t>Display</a:t>
            </a:r>
            <a:r>
              <a:rPr sz="1700" spc="8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60"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total</a:t>
            </a:r>
            <a:r>
              <a:rPr sz="1700" spc="9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payload</a:t>
            </a:r>
            <a:r>
              <a:rPr sz="1700" spc="70" dirty="0">
                <a:solidFill>
                  <a:srgbClr val="292929"/>
                </a:solidFill>
                <a:latin typeface="Times New Roman" panose="02020603050405020304" pitchFamily="18" charset="0"/>
                <a:cs typeface="Times New Roman" panose="02020603050405020304" pitchFamily="18" charset="0"/>
              </a:rPr>
              <a:t> </a:t>
            </a:r>
            <a:r>
              <a:rPr sz="1700" spc="-114" dirty="0">
                <a:solidFill>
                  <a:srgbClr val="292929"/>
                </a:solidFill>
                <a:latin typeface="Times New Roman" panose="02020603050405020304" pitchFamily="18" charset="0"/>
                <a:cs typeface="Times New Roman" panose="02020603050405020304" pitchFamily="18" charset="0"/>
              </a:rPr>
              <a:t>mass</a:t>
            </a:r>
            <a:r>
              <a:rPr sz="1700" spc="55"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carried</a:t>
            </a:r>
            <a:r>
              <a:rPr sz="1700" spc="60"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by</a:t>
            </a:r>
            <a:r>
              <a:rPr sz="1700" spc="7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boosters</a:t>
            </a:r>
            <a:r>
              <a:rPr sz="1700" spc="65"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launched</a:t>
            </a:r>
            <a:r>
              <a:rPr sz="1700" spc="35"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by</a:t>
            </a:r>
            <a:r>
              <a:rPr sz="1700" spc="55" dirty="0">
                <a:solidFill>
                  <a:srgbClr val="292929"/>
                </a:solidFill>
                <a:latin typeface="Times New Roman" panose="02020603050405020304" pitchFamily="18" charset="0"/>
                <a:cs typeface="Times New Roman" panose="02020603050405020304" pitchFamily="18" charset="0"/>
              </a:rPr>
              <a:t> </a:t>
            </a:r>
            <a:r>
              <a:rPr sz="1700" spc="-130" dirty="0">
                <a:solidFill>
                  <a:srgbClr val="292929"/>
                </a:solidFill>
                <a:latin typeface="Times New Roman" panose="02020603050405020304" pitchFamily="18" charset="0"/>
                <a:cs typeface="Times New Roman" panose="02020603050405020304" pitchFamily="18" charset="0"/>
              </a:rPr>
              <a:t>NASA</a:t>
            </a:r>
            <a:r>
              <a:rPr sz="1700" spc="55" dirty="0">
                <a:solidFill>
                  <a:srgbClr val="292929"/>
                </a:solidFill>
                <a:latin typeface="Times New Roman" panose="02020603050405020304" pitchFamily="18" charset="0"/>
                <a:cs typeface="Times New Roman" panose="02020603050405020304" pitchFamily="18" charset="0"/>
              </a:rPr>
              <a:t> </a:t>
            </a:r>
            <a:r>
              <a:rPr sz="1700" spc="-200" dirty="0">
                <a:solidFill>
                  <a:srgbClr val="292929"/>
                </a:solidFill>
                <a:latin typeface="Times New Roman" panose="02020603050405020304" pitchFamily="18" charset="0"/>
                <a:cs typeface="Times New Roman" panose="02020603050405020304" pitchFamily="18" charset="0"/>
              </a:rPr>
              <a:t>(CRS)</a:t>
            </a:r>
            <a:endParaRPr sz="1700" dirty="0">
              <a:latin typeface="Times New Roman" panose="02020603050405020304" pitchFamily="18" charset="0"/>
              <a:cs typeface="Times New Roman" panose="02020603050405020304" pitchFamily="18" charset="0"/>
            </a:endParaRPr>
          </a:p>
          <a:p>
            <a:pPr marL="812800" lvl="1" indent="-343535">
              <a:lnSpc>
                <a:spcPct val="100000"/>
              </a:lnSpc>
              <a:spcBef>
                <a:spcPts val="290"/>
              </a:spcBef>
              <a:buAutoNum type="arabicPeriod"/>
              <a:tabLst>
                <a:tab pos="812165" algn="l"/>
                <a:tab pos="813435" algn="l"/>
              </a:tabLst>
            </a:pPr>
            <a:r>
              <a:rPr sz="1700" spc="-50" dirty="0">
                <a:solidFill>
                  <a:srgbClr val="292929"/>
                </a:solidFill>
                <a:latin typeface="Times New Roman" panose="02020603050405020304" pitchFamily="18" charset="0"/>
                <a:cs typeface="Times New Roman" panose="02020603050405020304" pitchFamily="18" charset="0"/>
              </a:rPr>
              <a:t>Display</a:t>
            </a:r>
            <a:r>
              <a:rPr sz="1700" spc="80" dirty="0">
                <a:solidFill>
                  <a:srgbClr val="292929"/>
                </a:solidFill>
                <a:latin typeface="Times New Roman" panose="02020603050405020304" pitchFamily="18" charset="0"/>
                <a:cs typeface="Times New Roman" panose="02020603050405020304" pitchFamily="18" charset="0"/>
              </a:rPr>
              <a:t> </a:t>
            </a:r>
            <a:r>
              <a:rPr sz="1700" spc="-70" dirty="0">
                <a:solidFill>
                  <a:srgbClr val="292929"/>
                </a:solidFill>
                <a:latin typeface="Times New Roman" panose="02020603050405020304" pitchFamily="18" charset="0"/>
                <a:cs typeface="Times New Roman" panose="02020603050405020304" pitchFamily="18" charset="0"/>
              </a:rPr>
              <a:t>average</a:t>
            </a:r>
            <a:r>
              <a:rPr sz="1700" spc="8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payload</a:t>
            </a:r>
            <a:r>
              <a:rPr sz="1700" spc="60" dirty="0">
                <a:solidFill>
                  <a:srgbClr val="292929"/>
                </a:solidFill>
                <a:latin typeface="Times New Roman" panose="02020603050405020304" pitchFamily="18" charset="0"/>
                <a:cs typeface="Times New Roman" panose="02020603050405020304" pitchFamily="18" charset="0"/>
              </a:rPr>
              <a:t> </a:t>
            </a:r>
            <a:r>
              <a:rPr sz="1700" spc="-110" dirty="0">
                <a:solidFill>
                  <a:srgbClr val="292929"/>
                </a:solidFill>
                <a:latin typeface="Times New Roman" panose="02020603050405020304" pitchFamily="18" charset="0"/>
                <a:cs typeface="Times New Roman" panose="02020603050405020304" pitchFamily="18" charset="0"/>
              </a:rPr>
              <a:t>mass</a:t>
            </a:r>
            <a:r>
              <a:rPr sz="1700" spc="50"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carried</a:t>
            </a:r>
            <a:r>
              <a:rPr sz="1700" spc="65"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by</a:t>
            </a:r>
            <a:r>
              <a:rPr sz="1700" spc="60" dirty="0">
                <a:solidFill>
                  <a:srgbClr val="292929"/>
                </a:solidFill>
                <a:latin typeface="Times New Roman" panose="02020603050405020304" pitchFamily="18" charset="0"/>
                <a:cs typeface="Times New Roman" panose="02020603050405020304" pitchFamily="18" charset="0"/>
              </a:rPr>
              <a:t> </a:t>
            </a:r>
            <a:r>
              <a:rPr sz="1700" spc="-20" dirty="0">
                <a:solidFill>
                  <a:srgbClr val="292929"/>
                </a:solidFill>
                <a:latin typeface="Times New Roman" panose="02020603050405020304" pitchFamily="18" charset="0"/>
                <a:cs typeface="Times New Roman" panose="02020603050405020304" pitchFamily="18" charset="0"/>
              </a:rPr>
              <a:t>booster</a:t>
            </a:r>
            <a:r>
              <a:rPr sz="1700" spc="75"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version</a:t>
            </a:r>
            <a:r>
              <a:rPr sz="1700" spc="55"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F9</a:t>
            </a:r>
            <a:r>
              <a:rPr sz="1700" spc="60" dirty="0">
                <a:solidFill>
                  <a:srgbClr val="292929"/>
                </a:solidFill>
                <a:latin typeface="Times New Roman" panose="02020603050405020304" pitchFamily="18" charset="0"/>
                <a:cs typeface="Times New Roman" panose="02020603050405020304" pitchFamily="18" charset="0"/>
              </a:rPr>
              <a:t> </a:t>
            </a:r>
            <a:r>
              <a:rPr sz="1700" dirty="0">
                <a:solidFill>
                  <a:srgbClr val="292929"/>
                </a:solidFill>
                <a:latin typeface="Times New Roman" panose="02020603050405020304" pitchFamily="18" charset="0"/>
                <a:cs typeface="Times New Roman" panose="02020603050405020304" pitchFamily="18" charset="0"/>
              </a:rPr>
              <a:t>v1.1</a:t>
            </a:r>
            <a:endParaRPr sz="1700" dirty="0">
              <a:latin typeface="Times New Roman" panose="02020603050405020304" pitchFamily="18" charset="0"/>
              <a:cs typeface="Times New Roman" panose="02020603050405020304" pitchFamily="18" charset="0"/>
            </a:endParaRPr>
          </a:p>
          <a:p>
            <a:pPr marL="812800" lvl="1" indent="-343535">
              <a:lnSpc>
                <a:spcPct val="100000"/>
              </a:lnSpc>
              <a:spcBef>
                <a:spcPts val="280"/>
              </a:spcBef>
              <a:buAutoNum type="arabicPeriod"/>
              <a:tabLst>
                <a:tab pos="812165" algn="l"/>
                <a:tab pos="813435" algn="l"/>
              </a:tabLst>
            </a:pPr>
            <a:r>
              <a:rPr sz="1700" spc="-30" dirty="0">
                <a:solidFill>
                  <a:srgbClr val="292929"/>
                </a:solidFill>
                <a:latin typeface="Times New Roman" panose="02020603050405020304" pitchFamily="18" charset="0"/>
                <a:cs typeface="Times New Roman" panose="02020603050405020304" pitchFamily="18" charset="0"/>
              </a:rPr>
              <a:t>List</a:t>
            </a:r>
            <a:r>
              <a:rPr sz="1700" spc="7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7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date</a:t>
            </a:r>
            <a:r>
              <a:rPr sz="1700" spc="70" dirty="0">
                <a:solidFill>
                  <a:srgbClr val="292929"/>
                </a:solidFill>
                <a:latin typeface="Times New Roman" panose="02020603050405020304" pitchFamily="18" charset="0"/>
                <a:cs typeface="Times New Roman" panose="02020603050405020304" pitchFamily="18" charset="0"/>
              </a:rPr>
              <a:t> </a:t>
            </a:r>
            <a:r>
              <a:rPr sz="1700" spc="-60" dirty="0">
                <a:solidFill>
                  <a:srgbClr val="292929"/>
                </a:solidFill>
                <a:latin typeface="Times New Roman" panose="02020603050405020304" pitchFamily="18" charset="0"/>
                <a:cs typeface="Times New Roman" panose="02020603050405020304" pitchFamily="18" charset="0"/>
              </a:rPr>
              <a:t>when</a:t>
            </a:r>
            <a:r>
              <a:rPr sz="1700" spc="5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70" dirty="0">
                <a:solidFill>
                  <a:srgbClr val="292929"/>
                </a:solidFill>
                <a:latin typeface="Times New Roman" panose="02020603050405020304" pitchFamily="18" charset="0"/>
                <a:cs typeface="Times New Roman" panose="02020603050405020304" pitchFamily="18" charset="0"/>
              </a:rPr>
              <a:t> </a:t>
            </a:r>
            <a:r>
              <a:rPr sz="1700" dirty="0">
                <a:solidFill>
                  <a:srgbClr val="292929"/>
                </a:solidFill>
                <a:latin typeface="Times New Roman" panose="02020603050405020304" pitchFamily="18" charset="0"/>
                <a:cs typeface="Times New Roman" panose="02020603050405020304" pitchFamily="18" charset="0"/>
              </a:rPr>
              <a:t>first</a:t>
            </a:r>
            <a:r>
              <a:rPr sz="1700" spc="70" dirty="0">
                <a:solidFill>
                  <a:srgbClr val="292929"/>
                </a:solidFill>
                <a:latin typeface="Times New Roman" panose="02020603050405020304" pitchFamily="18" charset="0"/>
                <a:cs typeface="Times New Roman" panose="02020603050405020304" pitchFamily="18" charset="0"/>
              </a:rPr>
              <a:t> </a:t>
            </a:r>
            <a:r>
              <a:rPr sz="1700" spc="-75" dirty="0">
                <a:solidFill>
                  <a:srgbClr val="292929"/>
                </a:solidFill>
                <a:latin typeface="Times New Roman" panose="02020603050405020304" pitchFamily="18" charset="0"/>
                <a:cs typeface="Times New Roman" panose="02020603050405020304" pitchFamily="18" charset="0"/>
              </a:rPr>
              <a:t>successful</a:t>
            </a:r>
            <a:r>
              <a:rPr sz="1700" spc="3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landing</a:t>
            </a:r>
            <a:r>
              <a:rPr sz="1700" spc="65"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outcome</a:t>
            </a:r>
            <a:r>
              <a:rPr sz="1700" spc="40"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in</a:t>
            </a:r>
            <a:r>
              <a:rPr sz="1700" spc="55"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ground</a:t>
            </a:r>
            <a:r>
              <a:rPr sz="1700" spc="35"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pad</a:t>
            </a:r>
            <a:r>
              <a:rPr sz="1700" spc="70" dirty="0">
                <a:solidFill>
                  <a:srgbClr val="292929"/>
                </a:solidFill>
                <a:latin typeface="Times New Roman" panose="02020603050405020304" pitchFamily="18" charset="0"/>
                <a:cs typeface="Times New Roman" panose="02020603050405020304" pitchFamily="18" charset="0"/>
              </a:rPr>
              <a:t> </a:t>
            </a:r>
            <a:r>
              <a:rPr sz="1700" spc="-95" dirty="0">
                <a:solidFill>
                  <a:srgbClr val="292929"/>
                </a:solidFill>
                <a:latin typeface="Times New Roman" panose="02020603050405020304" pitchFamily="18" charset="0"/>
                <a:cs typeface="Times New Roman" panose="02020603050405020304" pitchFamily="18" charset="0"/>
              </a:rPr>
              <a:t>was</a:t>
            </a:r>
            <a:r>
              <a:rPr sz="1700" spc="55" dirty="0">
                <a:solidFill>
                  <a:srgbClr val="292929"/>
                </a:solidFill>
                <a:latin typeface="Times New Roman" panose="02020603050405020304" pitchFamily="18" charset="0"/>
                <a:cs typeface="Times New Roman" panose="02020603050405020304" pitchFamily="18" charset="0"/>
              </a:rPr>
              <a:t> </a:t>
            </a:r>
            <a:r>
              <a:rPr sz="1700" spc="-70" dirty="0">
                <a:solidFill>
                  <a:srgbClr val="292929"/>
                </a:solidFill>
                <a:latin typeface="Times New Roman" panose="02020603050405020304" pitchFamily="18" charset="0"/>
                <a:cs typeface="Times New Roman" panose="02020603050405020304" pitchFamily="18" charset="0"/>
              </a:rPr>
              <a:t>achieved.</a:t>
            </a:r>
            <a:endParaRPr sz="1700" dirty="0">
              <a:latin typeface="Times New Roman" panose="02020603050405020304" pitchFamily="18" charset="0"/>
              <a:cs typeface="Times New Roman" panose="02020603050405020304" pitchFamily="18" charset="0"/>
            </a:endParaRPr>
          </a:p>
          <a:p>
            <a:pPr marL="812800" marR="294640" lvl="1" indent="-342900">
              <a:lnSpc>
                <a:spcPts val="1939"/>
              </a:lnSpc>
              <a:spcBef>
                <a:spcPts val="535"/>
              </a:spcBef>
              <a:buAutoNum type="arabicPeriod"/>
              <a:tabLst>
                <a:tab pos="812165" algn="l"/>
                <a:tab pos="813435" algn="l"/>
              </a:tabLst>
            </a:pPr>
            <a:r>
              <a:rPr sz="1700" spc="-30" dirty="0">
                <a:solidFill>
                  <a:srgbClr val="292929"/>
                </a:solidFill>
                <a:latin typeface="Times New Roman" panose="02020603050405020304" pitchFamily="18" charset="0"/>
                <a:cs typeface="Times New Roman" panose="02020603050405020304" pitchFamily="18" charset="0"/>
              </a:rPr>
              <a:t>List</a:t>
            </a:r>
            <a:r>
              <a:rPr sz="1700" spc="7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70" dirty="0">
                <a:solidFill>
                  <a:srgbClr val="292929"/>
                </a:solidFill>
                <a:latin typeface="Times New Roman" panose="02020603050405020304" pitchFamily="18" charset="0"/>
                <a:cs typeface="Times New Roman" panose="02020603050405020304" pitchFamily="18" charset="0"/>
              </a:rPr>
              <a:t> </a:t>
            </a:r>
            <a:r>
              <a:rPr sz="1700" spc="-95" dirty="0">
                <a:solidFill>
                  <a:srgbClr val="292929"/>
                </a:solidFill>
                <a:latin typeface="Times New Roman" panose="02020603050405020304" pitchFamily="18" charset="0"/>
                <a:cs typeface="Times New Roman" panose="02020603050405020304" pitchFamily="18" charset="0"/>
              </a:rPr>
              <a:t>names</a:t>
            </a:r>
            <a:r>
              <a:rPr sz="1700" spc="50"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of</a:t>
            </a:r>
            <a:r>
              <a:rPr sz="1700" spc="5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70"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boosters</a:t>
            </a:r>
            <a:r>
              <a:rPr sz="1700" spc="60" dirty="0">
                <a:solidFill>
                  <a:srgbClr val="292929"/>
                </a:solidFill>
                <a:latin typeface="Times New Roman" panose="02020603050405020304" pitchFamily="18" charset="0"/>
                <a:cs typeface="Times New Roman" panose="02020603050405020304" pitchFamily="18" charset="0"/>
              </a:rPr>
              <a:t> </a:t>
            </a:r>
            <a:r>
              <a:rPr sz="1700" spc="-50" dirty="0">
                <a:solidFill>
                  <a:srgbClr val="292929"/>
                </a:solidFill>
                <a:latin typeface="Times New Roman" panose="02020603050405020304" pitchFamily="18" charset="0"/>
                <a:cs typeface="Times New Roman" panose="02020603050405020304" pitchFamily="18" charset="0"/>
              </a:rPr>
              <a:t>which</a:t>
            </a:r>
            <a:r>
              <a:rPr sz="1700" spc="45" dirty="0">
                <a:solidFill>
                  <a:srgbClr val="292929"/>
                </a:solidFill>
                <a:latin typeface="Times New Roman" panose="02020603050405020304" pitchFamily="18" charset="0"/>
                <a:cs typeface="Times New Roman" panose="02020603050405020304" pitchFamily="18" charset="0"/>
              </a:rPr>
              <a:t> </a:t>
            </a:r>
            <a:r>
              <a:rPr sz="1700" spc="-85" dirty="0">
                <a:solidFill>
                  <a:srgbClr val="292929"/>
                </a:solidFill>
                <a:latin typeface="Times New Roman" panose="02020603050405020304" pitchFamily="18" charset="0"/>
                <a:cs typeface="Times New Roman" panose="02020603050405020304" pitchFamily="18" charset="0"/>
              </a:rPr>
              <a:t>have</a:t>
            </a:r>
            <a:r>
              <a:rPr sz="1700" spc="60" dirty="0">
                <a:solidFill>
                  <a:srgbClr val="292929"/>
                </a:solidFill>
                <a:latin typeface="Times New Roman" panose="02020603050405020304" pitchFamily="18" charset="0"/>
                <a:cs typeface="Times New Roman" panose="02020603050405020304" pitchFamily="18" charset="0"/>
              </a:rPr>
              <a:t> </a:t>
            </a:r>
            <a:r>
              <a:rPr sz="1700" spc="-100" dirty="0">
                <a:solidFill>
                  <a:srgbClr val="292929"/>
                </a:solidFill>
                <a:latin typeface="Times New Roman" panose="02020603050405020304" pitchFamily="18" charset="0"/>
                <a:cs typeface="Times New Roman" panose="02020603050405020304" pitchFamily="18" charset="0"/>
              </a:rPr>
              <a:t>success</a:t>
            </a:r>
            <a:r>
              <a:rPr sz="1700" spc="40"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in</a:t>
            </a:r>
            <a:r>
              <a:rPr sz="1700" spc="55"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drone</a:t>
            </a:r>
            <a:r>
              <a:rPr sz="1700" spc="6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ship</a:t>
            </a:r>
            <a:r>
              <a:rPr sz="1700" spc="65"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and</a:t>
            </a:r>
            <a:r>
              <a:rPr sz="1700" spc="45" dirty="0">
                <a:solidFill>
                  <a:srgbClr val="292929"/>
                </a:solidFill>
                <a:latin typeface="Times New Roman" panose="02020603050405020304" pitchFamily="18" charset="0"/>
                <a:cs typeface="Times New Roman" panose="02020603050405020304" pitchFamily="18" charset="0"/>
              </a:rPr>
              <a:t> </a:t>
            </a:r>
            <a:r>
              <a:rPr sz="1700" spc="-85" dirty="0">
                <a:solidFill>
                  <a:srgbClr val="292929"/>
                </a:solidFill>
                <a:latin typeface="Times New Roman" panose="02020603050405020304" pitchFamily="18" charset="0"/>
                <a:cs typeface="Times New Roman" panose="02020603050405020304" pitchFamily="18" charset="0"/>
              </a:rPr>
              <a:t>have</a:t>
            </a:r>
            <a:r>
              <a:rPr sz="1700" spc="6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payload</a:t>
            </a:r>
            <a:r>
              <a:rPr sz="1700" spc="70" dirty="0">
                <a:solidFill>
                  <a:srgbClr val="292929"/>
                </a:solidFill>
                <a:latin typeface="Times New Roman" panose="02020603050405020304" pitchFamily="18" charset="0"/>
                <a:cs typeface="Times New Roman" panose="02020603050405020304" pitchFamily="18" charset="0"/>
              </a:rPr>
              <a:t> </a:t>
            </a:r>
            <a:r>
              <a:rPr sz="1700" spc="-114" dirty="0">
                <a:solidFill>
                  <a:srgbClr val="292929"/>
                </a:solidFill>
                <a:latin typeface="Times New Roman" panose="02020603050405020304" pitchFamily="18" charset="0"/>
                <a:cs typeface="Times New Roman" panose="02020603050405020304" pitchFamily="18" charset="0"/>
              </a:rPr>
              <a:t>mass </a:t>
            </a:r>
            <a:r>
              <a:rPr sz="1700" spc="-465"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greater</a:t>
            </a:r>
            <a:r>
              <a:rPr sz="1700" spc="7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than</a:t>
            </a:r>
            <a:r>
              <a:rPr sz="1700" spc="55" dirty="0">
                <a:solidFill>
                  <a:srgbClr val="292929"/>
                </a:solidFill>
                <a:latin typeface="Times New Roman" panose="02020603050405020304" pitchFamily="18" charset="0"/>
                <a:cs typeface="Times New Roman" panose="02020603050405020304" pitchFamily="18" charset="0"/>
              </a:rPr>
              <a:t> </a:t>
            </a:r>
            <a:r>
              <a:rPr sz="1700" spc="85" dirty="0">
                <a:solidFill>
                  <a:srgbClr val="292929"/>
                </a:solidFill>
                <a:latin typeface="Times New Roman" panose="02020603050405020304" pitchFamily="18" charset="0"/>
                <a:cs typeface="Times New Roman" panose="02020603050405020304" pitchFamily="18" charset="0"/>
              </a:rPr>
              <a:t>4000</a:t>
            </a:r>
            <a:r>
              <a:rPr sz="1700" spc="55"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but</a:t>
            </a:r>
            <a:r>
              <a:rPr sz="1700" spc="65" dirty="0">
                <a:solidFill>
                  <a:srgbClr val="292929"/>
                </a:solidFill>
                <a:latin typeface="Times New Roman" panose="02020603050405020304" pitchFamily="18" charset="0"/>
                <a:cs typeface="Times New Roman" panose="02020603050405020304" pitchFamily="18" charset="0"/>
              </a:rPr>
              <a:t> </a:t>
            </a:r>
            <a:r>
              <a:rPr sz="1700" spc="-80" dirty="0">
                <a:solidFill>
                  <a:srgbClr val="292929"/>
                </a:solidFill>
                <a:latin typeface="Times New Roman" panose="02020603050405020304" pitchFamily="18" charset="0"/>
                <a:cs typeface="Times New Roman" panose="02020603050405020304" pitchFamily="18" charset="0"/>
              </a:rPr>
              <a:t>less</a:t>
            </a:r>
            <a:r>
              <a:rPr sz="1700" spc="5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than</a:t>
            </a:r>
            <a:r>
              <a:rPr sz="1700" spc="55" dirty="0">
                <a:solidFill>
                  <a:srgbClr val="292929"/>
                </a:solidFill>
                <a:latin typeface="Times New Roman" panose="02020603050405020304" pitchFamily="18" charset="0"/>
                <a:cs typeface="Times New Roman" panose="02020603050405020304" pitchFamily="18" charset="0"/>
              </a:rPr>
              <a:t> </a:t>
            </a:r>
            <a:r>
              <a:rPr sz="1700" spc="85" dirty="0">
                <a:solidFill>
                  <a:srgbClr val="292929"/>
                </a:solidFill>
                <a:latin typeface="Times New Roman" panose="02020603050405020304" pitchFamily="18" charset="0"/>
                <a:cs typeface="Times New Roman" panose="02020603050405020304" pitchFamily="18" charset="0"/>
              </a:rPr>
              <a:t>6000</a:t>
            </a:r>
            <a:endParaRPr sz="1700" dirty="0">
              <a:latin typeface="Times New Roman" panose="02020603050405020304" pitchFamily="18" charset="0"/>
              <a:cs typeface="Times New Roman" panose="02020603050405020304" pitchFamily="18" charset="0"/>
            </a:endParaRPr>
          </a:p>
          <a:p>
            <a:pPr marL="812800" lvl="1" indent="-343535">
              <a:lnSpc>
                <a:spcPct val="100000"/>
              </a:lnSpc>
              <a:spcBef>
                <a:spcPts val="265"/>
              </a:spcBef>
              <a:buAutoNum type="arabicPeriod"/>
              <a:tabLst>
                <a:tab pos="812165" algn="l"/>
                <a:tab pos="813435" algn="l"/>
              </a:tabLst>
            </a:pPr>
            <a:r>
              <a:rPr sz="1700" spc="-30" dirty="0">
                <a:solidFill>
                  <a:srgbClr val="292929"/>
                </a:solidFill>
                <a:latin typeface="Times New Roman" panose="02020603050405020304" pitchFamily="18" charset="0"/>
                <a:cs typeface="Times New Roman" panose="02020603050405020304" pitchFamily="18" charset="0"/>
              </a:rPr>
              <a:t>List</a:t>
            </a:r>
            <a:r>
              <a:rPr sz="1700" spc="7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70"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total</a:t>
            </a:r>
            <a:r>
              <a:rPr sz="1700" spc="75"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number</a:t>
            </a:r>
            <a:r>
              <a:rPr sz="1700" spc="4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of</a:t>
            </a:r>
            <a:r>
              <a:rPr sz="1700" spc="50" dirty="0">
                <a:solidFill>
                  <a:srgbClr val="292929"/>
                </a:solidFill>
                <a:latin typeface="Times New Roman" panose="02020603050405020304" pitchFamily="18" charset="0"/>
                <a:cs typeface="Times New Roman" panose="02020603050405020304" pitchFamily="18" charset="0"/>
              </a:rPr>
              <a:t> </a:t>
            </a:r>
            <a:r>
              <a:rPr sz="1700" spc="-75" dirty="0">
                <a:solidFill>
                  <a:srgbClr val="292929"/>
                </a:solidFill>
                <a:latin typeface="Times New Roman" panose="02020603050405020304" pitchFamily="18" charset="0"/>
                <a:cs typeface="Times New Roman" panose="02020603050405020304" pitchFamily="18" charset="0"/>
              </a:rPr>
              <a:t>successful</a:t>
            </a:r>
            <a:r>
              <a:rPr sz="1700" spc="40" dirty="0">
                <a:solidFill>
                  <a:srgbClr val="292929"/>
                </a:solidFill>
                <a:latin typeface="Times New Roman" panose="02020603050405020304" pitchFamily="18" charset="0"/>
                <a:cs typeface="Times New Roman" panose="02020603050405020304" pitchFamily="18" charset="0"/>
              </a:rPr>
              <a:t> </a:t>
            </a:r>
            <a:r>
              <a:rPr sz="1700" spc="-50" dirty="0">
                <a:solidFill>
                  <a:srgbClr val="292929"/>
                </a:solidFill>
                <a:latin typeface="Times New Roman" panose="02020603050405020304" pitchFamily="18" charset="0"/>
                <a:cs typeface="Times New Roman" panose="02020603050405020304" pitchFamily="18" charset="0"/>
              </a:rPr>
              <a:t>and</a:t>
            </a:r>
            <a:r>
              <a:rPr sz="1700" spc="50"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failure</a:t>
            </a:r>
            <a:r>
              <a:rPr sz="1700" spc="50" dirty="0">
                <a:solidFill>
                  <a:srgbClr val="292929"/>
                </a:solidFill>
                <a:latin typeface="Times New Roman" panose="02020603050405020304" pitchFamily="18" charset="0"/>
                <a:cs typeface="Times New Roman" panose="02020603050405020304" pitchFamily="18" charset="0"/>
              </a:rPr>
              <a:t> </a:t>
            </a:r>
            <a:r>
              <a:rPr sz="1700" spc="-50" dirty="0">
                <a:solidFill>
                  <a:srgbClr val="292929"/>
                </a:solidFill>
                <a:latin typeface="Times New Roman" panose="02020603050405020304" pitchFamily="18" charset="0"/>
                <a:cs typeface="Times New Roman" panose="02020603050405020304" pitchFamily="18" charset="0"/>
              </a:rPr>
              <a:t>mission</a:t>
            </a:r>
            <a:r>
              <a:rPr sz="1700" spc="55" dirty="0">
                <a:solidFill>
                  <a:srgbClr val="292929"/>
                </a:solidFill>
                <a:latin typeface="Times New Roman" panose="02020603050405020304" pitchFamily="18" charset="0"/>
                <a:cs typeface="Times New Roman" panose="02020603050405020304" pitchFamily="18" charset="0"/>
              </a:rPr>
              <a:t> </a:t>
            </a:r>
            <a:r>
              <a:rPr sz="1700" spc="-50" dirty="0">
                <a:solidFill>
                  <a:srgbClr val="292929"/>
                </a:solidFill>
                <a:latin typeface="Times New Roman" panose="02020603050405020304" pitchFamily="18" charset="0"/>
                <a:cs typeface="Times New Roman" panose="02020603050405020304" pitchFamily="18" charset="0"/>
              </a:rPr>
              <a:t>outcomes</a:t>
            </a:r>
            <a:endParaRPr sz="1700" dirty="0">
              <a:latin typeface="Times New Roman" panose="02020603050405020304" pitchFamily="18" charset="0"/>
              <a:cs typeface="Times New Roman" panose="02020603050405020304" pitchFamily="18" charset="0"/>
            </a:endParaRPr>
          </a:p>
          <a:p>
            <a:pPr marL="812800" marR="5080" lvl="1" indent="-342900">
              <a:lnSpc>
                <a:spcPts val="1939"/>
              </a:lnSpc>
              <a:spcBef>
                <a:spcPts val="525"/>
              </a:spcBef>
              <a:buAutoNum type="arabicPeriod"/>
              <a:tabLst>
                <a:tab pos="812165" algn="l"/>
                <a:tab pos="813435" algn="l"/>
              </a:tabLst>
            </a:pPr>
            <a:r>
              <a:rPr sz="1700" spc="-30" dirty="0">
                <a:solidFill>
                  <a:srgbClr val="292929"/>
                </a:solidFill>
                <a:latin typeface="Times New Roman" panose="02020603050405020304" pitchFamily="18" charset="0"/>
                <a:cs typeface="Times New Roman" panose="02020603050405020304" pitchFamily="18" charset="0"/>
              </a:rPr>
              <a:t>List </a:t>
            </a:r>
            <a:r>
              <a:rPr sz="1700" spc="-25" dirty="0">
                <a:solidFill>
                  <a:srgbClr val="292929"/>
                </a:solidFill>
                <a:latin typeface="Times New Roman" panose="02020603050405020304" pitchFamily="18" charset="0"/>
                <a:cs typeface="Times New Roman" panose="02020603050405020304" pitchFamily="18" charset="0"/>
              </a:rPr>
              <a:t>the </a:t>
            </a:r>
            <a:r>
              <a:rPr sz="1700" spc="-95" dirty="0">
                <a:solidFill>
                  <a:srgbClr val="292929"/>
                </a:solidFill>
                <a:latin typeface="Times New Roman" panose="02020603050405020304" pitchFamily="18" charset="0"/>
                <a:cs typeface="Times New Roman" panose="02020603050405020304" pitchFamily="18" charset="0"/>
              </a:rPr>
              <a:t>names</a:t>
            </a:r>
            <a:r>
              <a:rPr sz="1700" spc="-90"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of </a:t>
            </a:r>
            <a:r>
              <a:rPr sz="1700" spc="-25" dirty="0">
                <a:solidFill>
                  <a:srgbClr val="292929"/>
                </a:solidFill>
                <a:latin typeface="Times New Roman" panose="02020603050405020304" pitchFamily="18" charset="0"/>
                <a:cs typeface="Times New Roman" panose="02020603050405020304" pitchFamily="18" charset="0"/>
              </a:rPr>
              <a:t>the </a:t>
            </a:r>
            <a:r>
              <a:rPr sz="1700" spc="-40" dirty="0">
                <a:solidFill>
                  <a:srgbClr val="292929"/>
                </a:solidFill>
                <a:latin typeface="Times New Roman" panose="02020603050405020304" pitchFamily="18" charset="0"/>
                <a:cs typeface="Times New Roman" panose="02020603050405020304" pitchFamily="18" charset="0"/>
              </a:rPr>
              <a:t>booster_versions </a:t>
            </a:r>
            <a:r>
              <a:rPr sz="1700" spc="-50" dirty="0">
                <a:solidFill>
                  <a:srgbClr val="292929"/>
                </a:solidFill>
                <a:latin typeface="Times New Roman" panose="02020603050405020304" pitchFamily="18" charset="0"/>
                <a:cs typeface="Times New Roman" panose="02020603050405020304" pitchFamily="18" charset="0"/>
              </a:rPr>
              <a:t>which </a:t>
            </a:r>
            <a:r>
              <a:rPr sz="1700" spc="-85" dirty="0">
                <a:solidFill>
                  <a:srgbClr val="292929"/>
                </a:solidFill>
                <a:latin typeface="Times New Roman" panose="02020603050405020304" pitchFamily="18" charset="0"/>
                <a:cs typeface="Times New Roman" panose="02020603050405020304" pitchFamily="18" charset="0"/>
              </a:rPr>
              <a:t>have</a:t>
            </a:r>
            <a:r>
              <a:rPr sz="1700" spc="305"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carried </a:t>
            </a:r>
            <a:r>
              <a:rPr sz="1700" spc="-25" dirty="0">
                <a:solidFill>
                  <a:srgbClr val="292929"/>
                </a:solidFill>
                <a:latin typeface="Times New Roman" panose="02020603050405020304" pitchFamily="18" charset="0"/>
                <a:cs typeface="Times New Roman" panose="02020603050405020304" pitchFamily="18" charset="0"/>
              </a:rPr>
              <a:t>the </a:t>
            </a:r>
            <a:r>
              <a:rPr sz="1700" spc="-75" dirty="0">
                <a:solidFill>
                  <a:srgbClr val="292929"/>
                </a:solidFill>
                <a:latin typeface="Times New Roman" panose="02020603050405020304" pitchFamily="18" charset="0"/>
                <a:cs typeface="Times New Roman" panose="02020603050405020304" pitchFamily="18" charset="0"/>
              </a:rPr>
              <a:t>maximum</a:t>
            </a:r>
            <a:r>
              <a:rPr sz="1700" spc="33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payload </a:t>
            </a:r>
            <a:r>
              <a:rPr sz="1700" spc="-105" dirty="0">
                <a:solidFill>
                  <a:srgbClr val="292929"/>
                </a:solidFill>
                <a:latin typeface="Times New Roman" panose="02020603050405020304" pitchFamily="18" charset="0"/>
                <a:cs typeface="Times New Roman" panose="02020603050405020304" pitchFamily="18" charset="0"/>
              </a:rPr>
              <a:t>mass.</a:t>
            </a:r>
            <a:r>
              <a:rPr sz="1700" spc="265" dirty="0">
                <a:solidFill>
                  <a:srgbClr val="292929"/>
                </a:solidFill>
                <a:latin typeface="Times New Roman" panose="02020603050405020304" pitchFamily="18" charset="0"/>
                <a:cs typeface="Times New Roman" panose="02020603050405020304" pitchFamily="18" charset="0"/>
              </a:rPr>
              <a:t> </a:t>
            </a:r>
            <a:r>
              <a:rPr sz="1700" spc="-145" dirty="0">
                <a:solidFill>
                  <a:srgbClr val="292929"/>
                </a:solidFill>
                <a:latin typeface="Times New Roman" panose="02020603050405020304" pitchFamily="18" charset="0"/>
                <a:cs typeface="Times New Roman" panose="02020603050405020304" pitchFamily="18" charset="0"/>
              </a:rPr>
              <a:t>Use </a:t>
            </a:r>
            <a:r>
              <a:rPr sz="1700" spc="-465" dirty="0">
                <a:solidFill>
                  <a:srgbClr val="292929"/>
                </a:solidFill>
                <a:latin typeface="Times New Roman" panose="02020603050405020304" pitchFamily="18" charset="0"/>
                <a:cs typeface="Times New Roman" panose="02020603050405020304" pitchFamily="18" charset="0"/>
              </a:rPr>
              <a:t> </a:t>
            </a:r>
            <a:r>
              <a:rPr sz="1700" spc="-120" dirty="0">
                <a:solidFill>
                  <a:srgbClr val="292929"/>
                </a:solidFill>
                <a:latin typeface="Times New Roman" panose="02020603050405020304" pitchFamily="18" charset="0"/>
                <a:cs typeface="Times New Roman" panose="02020603050405020304" pitchFamily="18" charset="0"/>
              </a:rPr>
              <a:t>a</a:t>
            </a:r>
            <a:r>
              <a:rPr sz="1700" spc="6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subquery</a:t>
            </a:r>
            <a:endParaRPr sz="1700" dirty="0">
              <a:latin typeface="Times New Roman" panose="02020603050405020304" pitchFamily="18" charset="0"/>
              <a:cs typeface="Times New Roman" panose="02020603050405020304" pitchFamily="18" charset="0"/>
            </a:endParaRPr>
          </a:p>
          <a:p>
            <a:pPr marL="812800" marR="554355" lvl="1" indent="-342900">
              <a:lnSpc>
                <a:spcPts val="1939"/>
              </a:lnSpc>
              <a:spcBef>
                <a:spcPts val="509"/>
              </a:spcBef>
              <a:buAutoNum type="arabicPeriod"/>
              <a:tabLst>
                <a:tab pos="812165" algn="l"/>
                <a:tab pos="813435" algn="l"/>
              </a:tabLst>
            </a:pPr>
            <a:r>
              <a:rPr sz="1700" spc="-30" dirty="0">
                <a:solidFill>
                  <a:srgbClr val="292929"/>
                </a:solidFill>
                <a:latin typeface="Times New Roman" panose="02020603050405020304" pitchFamily="18" charset="0"/>
                <a:cs typeface="Times New Roman" panose="02020603050405020304" pitchFamily="18" charset="0"/>
              </a:rPr>
              <a:t>List</a:t>
            </a:r>
            <a:r>
              <a:rPr sz="1700" spc="7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75"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failed</a:t>
            </a:r>
            <a:r>
              <a:rPr sz="1700" spc="7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landing_outcomes</a:t>
            </a:r>
            <a:r>
              <a:rPr sz="1700" spc="50"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in</a:t>
            </a:r>
            <a:r>
              <a:rPr sz="1700" spc="55"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drone</a:t>
            </a:r>
            <a:r>
              <a:rPr sz="1700" spc="65"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ship,</a:t>
            </a:r>
            <a:r>
              <a:rPr sz="1700" spc="60"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their</a:t>
            </a:r>
            <a:r>
              <a:rPr sz="1700" spc="80" dirty="0">
                <a:solidFill>
                  <a:srgbClr val="292929"/>
                </a:solidFill>
                <a:latin typeface="Times New Roman" panose="02020603050405020304" pitchFamily="18" charset="0"/>
                <a:cs typeface="Times New Roman" panose="02020603050405020304" pitchFamily="18" charset="0"/>
              </a:rPr>
              <a:t> </a:t>
            </a:r>
            <a:r>
              <a:rPr sz="1700" spc="-20" dirty="0">
                <a:solidFill>
                  <a:srgbClr val="292929"/>
                </a:solidFill>
                <a:latin typeface="Times New Roman" panose="02020603050405020304" pitchFamily="18" charset="0"/>
                <a:cs typeface="Times New Roman" panose="02020603050405020304" pitchFamily="18" charset="0"/>
              </a:rPr>
              <a:t>booster</a:t>
            </a:r>
            <a:r>
              <a:rPr sz="1700" spc="70" dirty="0">
                <a:solidFill>
                  <a:srgbClr val="292929"/>
                </a:solidFill>
                <a:latin typeface="Times New Roman" panose="02020603050405020304" pitchFamily="18" charset="0"/>
                <a:cs typeface="Times New Roman" panose="02020603050405020304" pitchFamily="18" charset="0"/>
              </a:rPr>
              <a:t> </a:t>
            </a:r>
            <a:r>
              <a:rPr sz="1700" spc="-60" dirty="0">
                <a:solidFill>
                  <a:srgbClr val="292929"/>
                </a:solidFill>
                <a:latin typeface="Times New Roman" panose="02020603050405020304" pitchFamily="18" charset="0"/>
                <a:cs typeface="Times New Roman" panose="02020603050405020304" pitchFamily="18" charset="0"/>
              </a:rPr>
              <a:t>versions,</a:t>
            </a:r>
            <a:r>
              <a:rPr sz="1700" spc="55"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and</a:t>
            </a:r>
            <a:r>
              <a:rPr sz="1700" spc="55" dirty="0">
                <a:solidFill>
                  <a:srgbClr val="292929"/>
                </a:solidFill>
                <a:latin typeface="Times New Roman" panose="02020603050405020304" pitchFamily="18" charset="0"/>
                <a:cs typeface="Times New Roman" panose="02020603050405020304" pitchFamily="18" charset="0"/>
              </a:rPr>
              <a:t> </a:t>
            </a:r>
            <a:r>
              <a:rPr sz="1700" spc="-60" dirty="0">
                <a:solidFill>
                  <a:srgbClr val="292929"/>
                </a:solidFill>
                <a:latin typeface="Times New Roman" panose="02020603050405020304" pitchFamily="18" charset="0"/>
                <a:cs typeface="Times New Roman" panose="02020603050405020304" pitchFamily="18" charset="0"/>
              </a:rPr>
              <a:t>launch</a:t>
            </a:r>
            <a:r>
              <a:rPr sz="1700" spc="50"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site </a:t>
            </a:r>
            <a:r>
              <a:rPr sz="1700" spc="-465" dirty="0">
                <a:solidFill>
                  <a:srgbClr val="292929"/>
                </a:solidFill>
                <a:latin typeface="Times New Roman" panose="02020603050405020304" pitchFamily="18" charset="0"/>
                <a:cs typeface="Times New Roman" panose="02020603050405020304" pitchFamily="18" charset="0"/>
              </a:rPr>
              <a:t> </a:t>
            </a:r>
            <a:r>
              <a:rPr sz="1700" spc="-95" dirty="0">
                <a:solidFill>
                  <a:srgbClr val="292929"/>
                </a:solidFill>
                <a:latin typeface="Times New Roman" panose="02020603050405020304" pitchFamily="18" charset="0"/>
                <a:cs typeface="Times New Roman" panose="02020603050405020304" pitchFamily="18" charset="0"/>
              </a:rPr>
              <a:t>names</a:t>
            </a:r>
            <a:r>
              <a:rPr sz="1700" spc="3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for</a:t>
            </a:r>
            <a:r>
              <a:rPr sz="1700" spc="50"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in</a:t>
            </a:r>
            <a:r>
              <a:rPr sz="1700" spc="50" dirty="0">
                <a:solidFill>
                  <a:srgbClr val="292929"/>
                </a:solidFill>
                <a:latin typeface="Times New Roman" panose="02020603050405020304" pitchFamily="18" charset="0"/>
                <a:cs typeface="Times New Roman" panose="02020603050405020304" pitchFamily="18" charset="0"/>
              </a:rPr>
              <a:t> </a:t>
            </a:r>
            <a:r>
              <a:rPr sz="1700" spc="-70" dirty="0">
                <a:solidFill>
                  <a:srgbClr val="292929"/>
                </a:solidFill>
                <a:latin typeface="Times New Roman" panose="02020603050405020304" pitchFamily="18" charset="0"/>
                <a:cs typeface="Times New Roman" panose="02020603050405020304" pitchFamily="18" charset="0"/>
              </a:rPr>
              <a:t>year</a:t>
            </a:r>
            <a:r>
              <a:rPr sz="1700" spc="60" dirty="0">
                <a:solidFill>
                  <a:srgbClr val="292929"/>
                </a:solidFill>
                <a:latin typeface="Times New Roman" panose="02020603050405020304" pitchFamily="18" charset="0"/>
                <a:cs typeface="Times New Roman" panose="02020603050405020304" pitchFamily="18" charset="0"/>
              </a:rPr>
              <a:t> </a:t>
            </a:r>
            <a:r>
              <a:rPr sz="1700" spc="85" dirty="0">
                <a:solidFill>
                  <a:srgbClr val="292929"/>
                </a:solidFill>
                <a:latin typeface="Times New Roman" panose="02020603050405020304" pitchFamily="18" charset="0"/>
                <a:cs typeface="Times New Roman" panose="02020603050405020304" pitchFamily="18" charset="0"/>
              </a:rPr>
              <a:t>2015</a:t>
            </a:r>
            <a:endParaRPr sz="1700" dirty="0">
              <a:latin typeface="Times New Roman" panose="02020603050405020304" pitchFamily="18" charset="0"/>
              <a:cs typeface="Times New Roman" panose="02020603050405020304" pitchFamily="18" charset="0"/>
            </a:endParaRPr>
          </a:p>
          <a:p>
            <a:pPr marL="812800" lvl="1" indent="-343535">
              <a:spcBef>
                <a:spcPts val="270"/>
              </a:spcBef>
              <a:buFontTx/>
              <a:buAutoNum type="arabicPeriod"/>
              <a:tabLst>
                <a:tab pos="813435" algn="l"/>
              </a:tabLst>
            </a:pPr>
            <a:r>
              <a:rPr sz="1700" spc="-114" dirty="0">
                <a:solidFill>
                  <a:srgbClr val="292929"/>
                </a:solidFill>
                <a:latin typeface="Times New Roman" panose="02020603050405020304" pitchFamily="18" charset="0"/>
                <a:cs typeface="Times New Roman" panose="02020603050405020304" pitchFamily="18" charset="0"/>
              </a:rPr>
              <a:t>Rank</a:t>
            </a:r>
            <a:r>
              <a:rPr sz="1700" spc="6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7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count</a:t>
            </a:r>
            <a:r>
              <a:rPr sz="1700" spc="3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of</a:t>
            </a:r>
            <a:r>
              <a:rPr sz="1700" spc="5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landing</a:t>
            </a:r>
            <a:r>
              <a:rPr sz="1700" spc="70"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outcomes</a:t>
            </a:r>
            <a:r>
              <a:rPr sz="1700" spc="30" dirty="0">
                <a:solidFill>
                  <a:srgbClr val="292929"/>
                </a:solidFill>
                <a:latin typeface="Times New Roman" panose="02020603050405020304" pitchFamily="18" charset="0"/>
                <a:cs typeface="Times New Roman" panose="02020603050405020304" pitchFamily="18" charset="0"/>
              </a:rPr>
              <a:t> </a:t>
            </a:r>
            <a:r>
              <a:rPr sz="1700" spc="-85" dirty="0">
                <a:solidFill>
                  <a:srgbClr val="292929"/>
                </a:solidFill>
                <a:latin typeface="Times New Roman" panose="02020603050405020304" pitchFamily="18" charset="0"/>
                <a:cs typeface="Times New Roman" panose="02020603050405020304" pitchFamily="18" charset="0"/>
              </a:rPr>
              <a:t>(such</a:t>
            </a:r>
            <a:r>
              <a:rPr sz="1700" spc="35" dirty="0">
                <a:solidFill>
                  <a:srgbClr val="292929"/>
                </a:solidFill>
                <a:latin typeface="Times New Roman" panose="02020603050405020304" pitchFamily="18" charset="0"/>
                <a:cs typeface="Times New Roman" panose="02020603050405020304" pitchFamily="18" charset="0"/>
              </a:rPr>
              <a:t> </a:t>
            </a:r>
            <a:r>
              <a:rPr sz="1700" spc="-120" dirty="0">
                <a:solidFill>
                  <a:srgbClr val="292929"/>
                </a:solidFill>
                <a:latin typeface="Times New Roman" panose="02020603050405020304" pitchFamily="18" charset="0"/>
                <a:cs typeface="Times New Roman" panose="02020603050405020304" pitchFamily="18" charset="0"/>
              </a:rPr>
              <a:t>as</a:t>
            </a:r>
            <a:r>
              <a:rPr sz="1700" spc="70"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Failure</a:t>
            </a:r>
            <a:r>
              <a:rPr sz="1700" spc="55"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(drone</a:t>
            </a:r>
            <a:r>
              <a:rPr sz="1700" spc="45" dirty="0">
                <a:solidFill>
                  <a:srgbClr val="292929"/>
                </a:solidFill>
                <a:latin typeface="Times New Roman" panose="02020603050405020304" pitchFamily="18" charset="0"/>
                <a:cs typeface="Times New Roman" panose="02020603050405020304" pitchFamily="18" charset="0"/>
              </a:rPr>
              <a:t> </a:t>
            </a:r>
            <a:r>
              <a:rPr sz="1700" spc="-50" dirty="0">
                <a:solidFill>
                  <a:srgbClr val="292929"/>
                </a:solidFill>
                <a:latin typeface="Times New Roman" panose="02020603050405020304" pitchFamily="18" charset="0"/>
                <a:cs typeface="Times New Roman" panose="02020603050405020304" pitchFamily="18" charset="0"/>
              </a:rPr>
              <a:t>ship)</a:t>
            </a:r>
            <a:r>
              <a:rPr sz="1700" spc="5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or</a:t>
            </a:r>
            <a:r>
              <a:rPr sz="1700" spc="60" dirty="0">
                <a:solidFill>
                  <a:srgbClr val="292929"/>
                </a:solidFill>
                <a:latin typeface="Times New Roman" panose="02020603050405020304" pitchFamily="18" charset="0"/>
                <a:cs typeface="Times New Roman" panose="02020603050405020304" pitchFamily="18" charset="0"/>
              </a:rPr>
              <a:t> </a:t>
            </a:r>
            <a:r>
              <a:rPr sz="1700" spc="-120" dirty="0">
                <a:solidFill>
                  <a:srgbClr val="292929"/>
                </a:solidFill>
                <a:latin typeface="Times New Roman" panose="02020603050405020304" pitchFamily="18" charset="0"/>
                <a:cs typeface="Times New Roman" panose="02020603050405020304" pitchFamily="18" charset="0"/>
              </a:rPr>
              <a:t>Success</a:t>
            </a:r>
            <a:r>
              <a:rPr sz="1700" spc="4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(ground</a:t>
            </a:r>
            <a:r>
              <a:rPr sz="1700" spc="35" dirty="0">
                <a:solidFill>
                  <a:srgbClr val="292929"/>
                </a:solidFill>
                <a:latin typeface="Times New Roman" panose="02020603050405020304" pitchFamily="18" charset="0"/>
                <a:cs typeface="Times New Roman" panose="02020603050405020304" pitchFamily="18" charset="0"/>
              </a:rPr>
              <a:t> </a:t>
            </a:r>
            <a:r>
              <a:rPr sz="1700" spc="-70" dirty="0">
                <a:solidFill>
                  <a:srgbClr val="292929"/>
                </a:solidFill>
                <a:latin typeface="Times New Roman" panose="02020603050405020304" pitchFamily="18" charset="0"/>
                <a:cs typeface="Times New Roman" panose="02020603050405020304" pitchFamily="18" charset="0"/>
              </a:rPr>
              <a:t>pad))</a:t>
            </a:r>
            <a:r>
              <a:rPr lang="en-IN" sz="1700" spc="-70" dirty="0">
                <a:solidFill>
                  <a:srgbClr val="292929"/>
                </a:solidFill>
                <a:latin typeface="Times New Roman" panose="02020603050405020304" pitchFamily="18" charset="0"/>
                <a:cs typeface="Times New Roman" panose="02020603050405020304" pitchFamily="18" charset="0"/>
              </a:rPr>
              <a:t> </a:t>
            </a:r>
            <a:r>
              <a:rPr lang="en-US" sz="1700" spc="-50" dirty="0">
                <a:solidFill>
                  <a:srgbClr val="292929"/>
                </a:solidFill>
                <a:latin typeface="Times New Roman" panose="02020603050405020304" pitchFamily="18" charset="0"/>
                <a:cs typeface="Times New Roman" panose="02020603050405020304" pitchFamily="18" charset="0"/>
              </a:rPr>
              <a:t>between</a:t>
            </a:r>
            <a:r>
              <a:rPr lang="en-US" sz="1700" spc="70" dirty="0">
                <a:solidFill>
                  <a:srgbClr val="292929"/>
                </a:solidFill>
                <a:latin typeface="Times New Roman" panose="02020603050405020304" pitchFamily="18" charset="0"/>
                <a:cs typeface="Times New Roman" panose="02020603050405020304" pitchFamily="18" charset="0"/>
              </a:rPr>
              <a:t> </a:t>
            </a:r>
            <a:r>
              <a:rPr lang="en-US" sz="1700" spc="-25" dirty="0">
                <a:solidFill>
                  <a:srgbClr val="292929"/>
                </a:solidFill>
                <a:latin typeface="Times New Roman" panose="02020603050405020304" pitchFamily="18" charset="0"/>
                <a:cs typeface="Times New Roman" panose="02020603050405020304" pitchFamily="18" charset="0"/>
              </a:rPr>
              <a:t>the</a:t>
            </a:r>
            <a:r>
              <a:rPr lang="en-US" sz="1700" spc="70" dirty="0">
                <a:solidFill>
                  <a:srgbClr val="292929"/>
                </a:solidFill>
                <a:latin typeface="Times New Roman" panose="02020603050405020304" pitchFamily="18" charset="0"/>
                <a:cs typeface="Times New Roman" panose="02020603050405020304" pitchFamily="18" charset="0"/>
              </a:rPr>
              <a:t> </a:t>
            </a:r>
            <a:r>
              <a:rPr lang="en-US" sz="1700" spc="-35" dirty="0">
                <a:solidFill>
                  <a:srgbClr val="292929"/>
                </a:solidFill>
                <a:latin typeface="Times New Roman" panose="02020603050405020304" pitchFamily="18" charset="0"/>
                <a:cs typeface="Times New Roman" panose="02020603050405020304" pitchFamily="18" charset="0"/>
              </a:rPr>
              <a:t>date</a:t>
            </a:r>
            <a:r>
              <a:rPr lang="en-US" sz="1700" spc="75" dirty="0">
                <a:solidFill>
                  <a:srgbClr val="292929"/>
                </a:solidFill>
                <a:latin typeface="Times New Roman" panose="02020603050405020304" pitchFamily="18" charset="0"/>
                <a:cs typeface="Times New Roman" panose="02020603050405020304" pitchFamily="18" charset="0"/>
              </a:rPr>
              <a:t> </a:t>
            </a:r>
            <a:r>
              <a:rPr lang="en-US" sz="1700" spc="70" dirty="0">
                <a:solidFill>
                  <a:srgbClr val="292929"/>
                </a:solidFill>
                <a:latin typeface="Times New Roman" panose="02020603050405020304" pitchFamily="18" charset="0"/>
                <a:cs typeface="Times New Roman" panose="02020603050405020304" pitchFamily="18" charset="0"/>
              </a:rPr>
              <a:t>2010-06-04</a:t>
            </a:r>
            <a:r>
              <a:rPr lang="en-US" sz="1700" spc="25" dirty="0">
                <a:solidFill>
                  <a:srgbClr val="292929"/>
                </a:solidFill>
                <a:latin typeface="Times New Roman" panose="02020603050405020304" pitchFamily="18" charset="0"/>
                <a:cs typeface="Times New Roman" panose="02020603050405020304" pitchFamily="18" charset="0"/>
              </a:rPr>
              <a:t> </a:t>
            </a:r>
            <a:r>
              <a:rPr lang="en-US" sz="1700" spc="-55" dirty="0">
                <a:solidFill>
                  <a:srgbClr val="292929"/>
                </a:solidFill>
                <a:latin typeface="Times New Roman" panose="02020603050405020304" pitchFamily="18" charset="0"/>
                <a:cs typeface="Times New Roman" panose="02020603050405020304" pitchFamily="18" charset="0"/>
              </a:rPr>
              <a:t>and</a:t>
            </a:r>
            <a:r>
              <a:rPr lang="en-US" sz="1700" spc="65" dirty="0">
                <a:solidFill>
                  <a:srgbClr val="292929"/>
                </a:solidFill>
                <a:latin typeface="Times New Roman" panose="02020603050405020304" pitchFamily="18" charset="0"/>
                <a:cs typeface="Times New Roman" panose="02020603050405020304" pitchFamily="18" charset="0"/>
              </a:rPr>
              <a:t> </a:t>
            </a:r>
            <a:r>
              <a:rPr lang="en-US" sz="1700" spc="55" dirty="0">
                <a:solidFill>
                  <a:srgbClr val="292929"/>
                </a:solidFill>
                <a:latin typeface="Times New Roman" panose="02020603050405020304" pitchFamily="18" charset="0"/>
                <a:cs typeface="Times New Roman" panose="02020603050405020304" pitchFamily="18" charset="0"/>
              </a:rPr>
              <a:t>2017-03-20,</a:t>
            </a:r>
            <a:r>
              <a:rPr lang="en-US" sz="1700" spc="25" dirty="0">
                <a:solidFill>
                  <a:srgbClr val="292929"/>
                </a:solidFill>
                <a:latin typeface="Times New Roman" panose="02020603050405020304" pitchFamily="18" charset="0"/>
                <a:cs typeface="Times New Roman" panose="02020603050405020304" pitchFamily="18" charset="0"/>
              </a:rPr>
              <a:t> </a:t>
            </a:r>
            <a:r>
              <a:rPr lang="en-US" sz="1700" spc="-15" dirty="0">
                <a:solidFill>
                  <a:srgbClr val="292929"/>
                </a:solidFill>
                <a:latin typeface="Times New Roman" panose="02020603050405020304" pitchFamily="18" charset="0"/>
                <a:cs typeface="Times New Roman" panose="02020603050405020304" pitchFamily="18" charset="0"/>
              </a:rPr>
              <a:t>in</a:t>
            </a:r>
            <a:r>
              <a:rPr lang="en-US" sz="1700" spc="50" dirty="0">
                <a:solidFill>
                  <a:srgbClr val="292929"/>
                </a:solidFill>
                <a:latin typeface="Times New Roman" panose="02020603050405020304" pitchFamily="18" charset="0"/>
                <a:cs typeface="Times New Roman" panose="02020603050405020304" pitchFamily="18" charset="0"/>
              </a:rPr>
              <a:t> </a:t>
            </a:r>
            <a:r>
              <a:rPr lang="en-US" sz="1700" spc="-50" dirty="0">
                <a:solidFill>
                  <a:srgbClr val="292929"/>
                </a:solidFill>
                <a:latin typeface="Times New Roman" panose="02020603050405020304" pitchFamily="18" charset="0"/>
                <a:cs typeface="Times New Roman" panose="02020603050405020304" pitchFamily="18" charset="0"/>
              </a:rPr>
              <a:t>descending</a:t>
            </a:r>
            <a:r>
              <a:rPr lang="en-US" sz="1700" spc="50" dirty="0">
                <a:solidFill>
                  <a:srgbClr val="292929"/>
                </a:solidFill>
                <a:latin typeface="Times New Roman" panose="02020603050405020304" pitchFamily="18" charset="0"/>
                <a:cs typeface="Times New Roman" panose="02020603050405020304" pitchFamily="18" charset="0"/>
              </a:rPr>
              <a:t> </a:t>
            </a:r>
            <a:r>
              <a:rPr lang="en-US" sz="1700" spc="-15" dirty="0">
                <a:solidFill>
                  <a:srgbClr val="292929"/>
                </a:solidFill>
                <a:latin typeface="Times New Roman" panose="02020603050405020304" pitchFamily="18" charset="0"/>
                <a:cs typeface="Times New Roman" panose="02020603050405020304" pitchFamily="18" charset="0"/>
              </a:rPr>
              <a:t>order</a:t>
            </a:r>
            <a:endParaRPr lang="en-US" sz="1700" dirty="0">
              <a:latin typeface="Times New Roman" panose="02020603050405020304" pitchFamily="18" charset="0"/>
              <a:cs typeface="Times New Roman" panose="02020603050405020304" pitchFamily="18" charset="0"/>
            </a:endParaRPr>
          </a:p>
        </p:txBody>
      </p:sp>
      <p:sp>
        <p:nvSpPr>
          <p:cNvPr id="4" name="object 4"/>
          <p:cNvSpPr txBox="1">
            <a:spLocks noGrp="1"/>
          </p:cNvSpPr>
          <p:nvPr>
            <p:ph type="title"/>
          </p:nvPr>
        </p:nvSpPr>
        <p:spPr>
          <a:xfrm>
            <a:off x="848969" y="417652"/>
            <a:ext cx="2834640" cy="589280"/>
          </a:xfrm>
          <a:prstGeom prst="rect">
            <a:avLst/>
          </a:prstGeom>
        </p:spPr>
        <p:txBody>
          <a:bodyPr vert="horz" wrap="square" lIns="0" tIns="12065" rIns="0" bIns="0" rtlCol="0">
            <a:spAutoFit/>
          </a:bodyPr>
          <a:lstStyle/>
          <a:p>
            <a:pPr marL="12700">
              <a:lnSpc>
                <a:spcPct val="100000"/>
              </a:lnSpc>
              <a:spcBef>
                <a:spcPts val="95"/>
              </a:spcBef>
            </a:pPr>
            <a:r>
              <a:rPr spc="-265" dirty="0"/>
              <a:t>EDA</a:t>
            </a:r>
            <a:r>
              <a:rPr spc="95" dirty="0"/>
              <a:t> </a:t>
            </a:r>
            <a:r>
              <a:rPr dirty="0"/>
              <a:t>with</a:t>
            </a:r>
            <a:r>
              <a:rPr spc="95" dirty="0"/>
              <a:t> </a:t>
            </a:r>
            <a:r>
              <a:rPr spc="-325" dirty="0"/>
              <a:t>SQL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1377319"/>
            <a:ext cx="11430000" cy="4812215"/>
          </a:xfrm>
          <a:prstGeom prst="rect">
            <a:avLst/>
          </a:prstGeom>
        </p:spPr>
        <p:txBody>
          <a:bodyPr vert="horz" wrap="square" lIns="0" tIns="71755" rIns="0" bIns="0" numCol="2" rtlCol="0">
            <a:spAutoFit/>
          </a:bodyPr>
          <a:lstStyle/>
          <a:p>
            <a:pPr marL="241300" marR="483234" lvl="0" indent="-228600" algn="just" defTabSz="914400" rtl="0" eaLnBrk="1" fontAlgn="auto" latinLnBrk="0" hangingPunct="1">
              <a:lnSpc>
                <a:spcPts val="1920"/>
              </a:lnSpc>
              <a:spcBef>
                <a:spcPts val="565"/>
              </a:spcBef>
              <a:spcAft>
                <a:spcPts val="0"/>
              </a:spcAft>
              <a:buClrTx/>
              <a:buSzTx/>
              <a:buFont typeface="Arial MT"/>
              <a:buChar char="•"/>
              <a:tabLst>
                <a:tab pos="241300"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Folium interactive map helps analyze geospatial data to perform more interactive visual  analytics and better understand factors such location and proximity of launch sites that  impact launch success rate.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41300" marR="0" lvl="0" indent="-228600" algn="just" defTabSz="914400" rtl="0" eaLnBrk="1" fontAlgn="auto" latinLnBrk="0" hangingPunct="1">
              <a:lnSpc>
                <a:spcPct val="100000"/>
              </a:lnSpc>
              <a:spcBef>
                <a:spcPts val="944"/>
              </a:spcBef>
              <a:spcAft>
                <a:spcPts val="0"/>
              </a:spcAft>
              <a:buClrTx/>
              <a:buSzTx/>
              <a:buFont typeface="Arial MT"/>
              <a:buChar char="•"/>
              <a:tabLst>
                <a:tab pos="241300"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Following map object were created and added to the map:</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8500" marR="0" lvl="1" indent="-229235" algn="just" defTabSz="914400" rtl="0" eaLnBrk="1" fontAlgn="auto" latinLnBrk="0" hangingPunct="1">
              <a:lnSpc>
                <a:spcPct val="100000"/>
              </a:lnSpc>
              <a:spcBef>
                <a:spcPts val="994"/>
              </a:spcBef>
              <a:spcAft>
                <a:spcPts val="0"/>
              </a:spcAft>
              <a:buClrTx/>
              <a:buSzTx/>
              <a:buFont typeface="Arial MT"/>
              <a:buChar char="•"/>
              <a:tabLst>
                <a:tab pos="69913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Mark all launch sites on the map. This allowed to visually see the launch sites on the map.</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00000"/>
              </a:lnSpc>
              <a:spcBef>
                <a:spcPts val="1110"/>
              </a:spcBef>
              <a:spcAft>
                <a:spcPts val="0"/>
              </a:spcAft>
              <a:buClrTx/>
              <a:buSzTx/>
              <a:buFont typeface="Arial MT"/>
              <a:buChar char="•"/>
              <a:tabLst>
                <a:tab pos="1155700" algn="l"/>
                <a:tab pos="115633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Added ‘folium.circle’ and ‘folium.marker’ to highlight circle area with a text label over each launch site.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8500" marR="0" lvl="1" indent="-229235" algn="just" defTabSz="914400" rtl="0" eaLnBrk="1" fontAlgn="auto" latinLnBrk="0" hangingPunct="1">
              <a:lnSpc>
                <a:spcPct val="100000"/>
              </a:lnSpc>
              <a:spcBef>
                <a:spcPts val="980"/>
              </a:spcBef>
              <a:spcAft>
                <a:spcPts val="0"/>
              </a:spcAft>
              <a:buClrTx/>
              <a:buSzTx/>
              <a:buFont typeface="Arial MT"/>
              <a:buChar char="•"/>
              <a:tabLst>
                <a:tab pos="69913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Added a ‘MarkerCluster()’ to show launch success (green) and failure (red) markers for each launch site.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8500" marR="0" lvl="1" indent="-229235" algn="just" defTabSz="914400" rtl="0" eaLnBrk="1" fontAlgn="auto" latinLnBrk="0" hangingPunct="1">
              <a:lnSpc>
                <a:spcPct val="150000"/>
              </a:lnSpc>
              <a:spcBef>
                <a:spcPts val="985"/>
              </a:spcBef>
              <a:spcAft>
                <a:spcPts val="0"/>
              </a:spcAft>
              <a:buClrTx/>
              <a:buSzTx/>
              <a:buFont typeface="Arial MT"/>
              <a:buChar char="•"/>
              <a:tabLst>
                <a:tab pos="69913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Calculated distances between a launch site to its proximities (e.g., coastline, railroad, highway, city)</a:t>
            </a:r>
            <a:endParaRPr kumimoji="0" lang="en-IN"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50000"/>
              </a:lnSpc>
              <a:spcBef>
                <a:spcPts val="0"/>
              </a:spcBef>
              <a:spcAft>
                <a:spcPts val="0"/>
              </a:spcAft>
              <a:buClrTx/>
              <a:buSzTx/>
              <a:buFont typeface="Arial MT"/>
              <a:buChar char="•"/>
              <a:tabLst>
                <a:tab pos="1155700" algn="l"/>
                <a:tab pos="115633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Added ‘MousePosition() to get coordinate for a mouse position over a point on the map</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50000"/>
              </a:lnSpc>
              <a:spcBef>
                <a:spcPts val="0"/>
              </a:spcBef>
              <a:spcAft>
                <a:spcPts val="0"/>
              </a:spcAft>
              <a:buClrTx/>
              <a:buSzTx/>
              <a:buFont typeface="Arial MT"/>
              <a:buChar char="•"/>
              <a:tabLst>
                <a:tab pos="1155700" algn="l"/>
                <a:tab pos="115633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Added ‘folium.Marker()’ to display distance (in KM) on the point on the map (e.g., coastline, railroad, highway, city)</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50000"/>
              </a:lnSpc>
              <a:spcBef>
                <a:spcPts val="0"/>
              </a:spcBef>
              <a:spcAft>
                <a:spcPts val="0"/>
              </a:spcAft>
              <a:buClrTx/>
              <a:buSzTx/>
              <a:buFont typeface="Arial MT"/>
              <a:buChar char="•"/>
              <a:tabLst>
                <a:tab pos="1155700" algn="l"/>
                <a:tab pos="115633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Added ‘folium.Polyline()’ to draw a line between the point on the map and the launch site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50000"/>
              </a:lnSpc>
              <a:spcBef>
                <a:spcPts val="0"/>
              </a:spcBef>
              <a:spcAft>
                <a:spcPts val="0"/>
              </a:spcAft>
              <a:buClrTx/>
              <a:buSzTx/>
              <a:buFont typeface="Arial MT"/>
              <a:buChar char="•"/>
              <a:tabLst>
                <a:tab pos="1155700" algn="l"/>
                <a:tab pos="115633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Repeated steps above to add markers and draw lines between launch sites and proximities – coastline, railroad, highway, city)</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98500" marR="0" lvl="1" indent="-228600" algn="l" defTabSz="914400" rtl="0" eaLnBrk="1" fontAlgn="auto" latinLnBrk="0" hangingPunct="1">
              <a:lnSpc>
                <a:spcPct val="100000"/>
              </a:lnSpc>
              <a:spcBef>
                <a:spcPts val="894"/>
              </a:spcBef>
              <a:spcAft>
                <a:spcPts val="0"/>
              </a:spcAft>
              <a:buClrTx/>
              <a:buSzTx/>
              <a:buFont typeface="Arial MT"/>
              <a:buChar char="•"/>
              <a:tabLst>
                <a:tab pos="241300" algn="l"/>
                <a:tab pos="35877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Building the Interactive Map with Folium helped answered following questions:</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00000"/>
              </a:lnSpc>
              <a:spcBef>
                <a:spcPts val="204"/>
              </a:spcBef>
              <a:spcAft>
                <a:spcPts val="0"/>
              </a:spcAft>
              <a:buClrTx/>
              <a:buSzTx/>
              <a:buFont typeface="Arial MT"/>
              <a:buChar char="•"/>
              <a:tabLst>
                <a:tab pos="241300" algn="l"/>
                <a:tab pos="35877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Are launch sites in close proximity to railways? </a:t>
            </a:r>
            <a:endParaRPr kumimoji="0" lang="en-IN"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endParaRPr>
          </a:p>
          <a:p>
            <a:pPr marL="1612900" marR="0" lvl="3" indent="-229235" algn="l" defTabSz="914400" rtl="0" eaLnBrk="1" fontAlgn="auto" latinLnBrk="0" hangingPunct="1">
              <a:lnSpc>
                <a:spcPct val="100000"/>
              </a:lnSpc>
              <a:spcBef>
                <a:spcPts val="204"/>
              </a:spcBef>
              <a:spcAft>
                <a:spcPts val="0"/>
              </a:spcAft>
              <a:buClrTx/>
              <a:buSzTx/>
              <a:buFont typeface="Arial MT"/>
              <a:buChar char="•"/>
              <a:tabLst>
                <a:tab pos="241300" algn="l"/>
                <a:tab pos="358775" algn="l"/>
              </a:tabLst>
              <a:defRPr/>
            </a:pPr>
            <a:r>
              <a:rPr kumimoji="0" sz="1400" b="0" i="0" u="none" strike="noStrike" kern="1200" cap="none" spc="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YES</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00000"/>
              </a:lnSpc>
              <a:spcBef>
                <a:spcPts val="195"/>
              </a:spcBef>
              <a:spcAft>
                <a:spcPts val="0"/>
              </a:spcAft>
              <a:buClrTx/>
              <a:buSzTx/>
              <a:buFont typeface="Arial MT"/>
              <a:buChar char="•"/>
              <a:tabLst>
                <a:tab pos="241300" algn="l"/>
                <a:tab pos="35877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Are launch sites in close proximity to highways? </a:t>
            </a:r>
            <a:endParaRPr kumimoji="0" lang="en-IN"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endParaRPr>
          </a:p>
          <a:p>
            <a:pPr marL="1612900" marR="0" lvl="3" indent="-229235" algn="l" defTabSz="914400" rtl="0" eaLnBrk="1" fontAlgn="auto" latinLnBrk="0" hangingPunct="1">
              <a:lnSpc>
                <a:spcPct val="100000"/>
              </a:lnSpc>
              <a:spcBef>
                <a:spcPts val="195"/>
              </a:spcBef>
              <a:spcAft>
                <a:spcPts val="0"/>
              </a:spcAft>
              <a:buClrTx/>
              <a:buSzTx/>
              <a:buFont typeface="Arial MT"/>
              <a:buChar char="•"/>
              <a:tabLst>
                <a:tab pos="241300" algn="l"/>
                <a:tab pos="358775" algn="l"/>
              </a:tabLst>
              <a:defRPr/>
            </a:pPr>
            <a:r>
              <a:rPr kumimoji="0" sz="1400" b="0" i="0" u="none" strike="noStrike" kern="1200" cap="none" spc="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YES</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00000"/>
              </a:lnSpc>
              <a:spcBef>
                <a:spcPts val="190"/>
              </a:spcBef>
              <a:spcAft>
                <a:spcPts val="0"/>
              </a:spcAft>
              <a:buClrTx/>
              <a:buSzTx/>
              <a:buFont typeface="Arial MT"/>
              <a:buChar char="•"/>
              <a:tabLst>
                <a:tab pos="241300" algn="l"/>
                <a:tab pos="35877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Are launch sites in close proximity to coastline? </a:t>
            </a:r>
            <a:endParaRPr kumimoji="0" lang="en-IN"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endParaRPr>
          </a:p>
          <a:p>
            <a:pPr marL="1612900" marR="0" lvl="3" indent="-229235" algn="l" defTabSz="914400" rtl="0" eaLnBrk="1" fontAlgn="auto" latinLnBrk="0" hangingPunct="1">
              <a:lnSpc>
                <a:spcPct val="100000"/>
              </a:lnSpc>
              <a:spcBef>
                <a:spcPts val="190"/>
              </a:spcBef>
              <a:spcAft>
                <a:spcPts val="0"/>
              </a:spcAft>
              <a:buClrTx/>
              <a:buSzTx/>
              <a:buFont typeface="Arial MT"/>
              <a:buChar char="•"/>
              <a:tabLst>
                <a:tab pos="241300" algn="l"/>
                <a:tab pos="358775" algn="l"/>
              </a:tabLst>
              <a:defRPr/>
            </a:pPr>
            <a:r>
              <a:rPr kumimoji="0" sz="1400" b="0" i="0" u="none" strike="noStrike" kern="1200" cap="none" spc="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YES</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155700" marR="0" lvl="2" indent="-229235" algn="l" defTabSz="914400" rtl="0" eaLnBrk="1" fontAlgn="auto" latinLnBrk="0" hangingPunct="1">
              <a:lnSpc>
                <a:spcPct val="100000"/>
              </a:lnSpc>
              <a:spcBef>
                <a:spcPts val="195"/>
              </a:spcBef>
              <a:spcAft>
                <a:spcPts val="0"/>
              </a:spcAft>
              <a:buClrTx/>
              <a:buSzTx/>
              <a:buFont typeface="Arial MT"/>
              <a:buChar char="•"/>
              <a:tabLst>
                <a:tab pos="241300" algn="l"/>
                <a:tab pos="358775" algn="l"/>
              </a:tabLst>
              <a:defRPr/>
            </a:pPr>
            <a:r>
              <a:rPr kumimoji="0"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Do launch sites keep certain distance away from cities? </a:t>
            </a:r>
            <a:endParaRPr kumimoji="0" lang="en-IN" sz="1400" b="0" i="0" u="none" strike="noStrike" kern="1200" cap="none" spc="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endParaRPr>
          </a:p>
          <a:p>
            <a:pPr marL="1612900" marR="0" lvl="3" indent="-229235" algn="l" defTabSz="914400" rtl="0" eaLnBrk="1" fontAlgn="auto" latinLnBrk="0" hangingPunct="1">
              <a:lnSpc>
                <a:spcPct val="100000"/>
              </a:lnSpc>
              <a:spcBef>
                <a:spcPts val="195"/>
              </a:spcBef>
              <a:spcAft>
                <a:spcPts val="0"/>
              </a:spcAft>
              <a:buClrTx/>
              <a:buSzTx/>
              <a:buFont typeface="Arial MT"/>
              <a:buChar char="•"/>
              <a:tabLst>
                <a:tab pos="241300" algn="l"/>
                <a:tab pos="358775" algn="l"/>
              </a:tabLst>
              <a:defRPr/>
            </a:pPr>
            <a:r>
              <a:rPr kumimoji="0" sz="1400" b="0" i="0" u="none" strike="noStrike" kern="1200" cap="none" spc="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YES</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533400" y="457200"/>
            <a:ext cx="7351395" cy="589280"/>
          </a:xfrm>
          <a:prstGeom prst="rect">
            <a:avLst/>
          </a:prstGeom>
        </p:spPr>
        <p:txBody>
          <a:bodyPr vert="horz" wrap="square" lIns="0" tIns="12065" rIns="0" bIns="0" rtlCol="0">
            <a:spAutoFit/>
          </a:bodyPr>
          <a:lstStyle/>
          <a:p>
            <a:pPr marL="12700">
              <a:lnSpc>
                <a:spcPct val="100000"/>
              </a:lnSpc>
              <a:spcBef>
                <a:spcPts val="95"/>
              </a:spcBef>
            </a:pPr>
            <a:r>
              <a:rPr spc="-45" dirty="0"/>
              <a:t>Build</a:t>
            </a:r>
            <a:r>
              <a:rPr spc="130" dirty="0"/>
              <a:t> </a:t>
            </a:r>
            <a:r>
              <a:rPr spc="-175" dirty="0"/>
              <a:t>an</a:t>
            </a:r>
            <a:r>
              <a:rPr spc="125" dirty="0"/>
              <a:t> </a:t>
            </a:r>
            <a:r>
              <a:rPr spc="-85" dirty="0"/>
              <a:t>Interactive</a:t>
            </a:r>
            <a:r>
              <a:rPr spc="125" dirty="0"/>
              <a:t> </a:t>
            </a:r>
            <a:r>
              <a:rPr spc="-140" dirty="0"/>
              <a:t>Map</a:t>
            </a:r>
            <a:r>
              <a:rPr spc="130" dirty="0"/>
              <a:t> </a:t>
            </a:r>
            <a:r>
              <a:rPr dirty="0"/>
              <a:t>with</a:t>
            </a:r>
            <a:r>
              <a:rPr spc="135" dirty="0"/>
              <a:t> </a:t>
            </a:r>
            <a:r>
              <a:rPr spc="-90" dirty="0"/>
              <a:t>Folium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9600" y="1382811"/>
            <a:ext cx="11104753" cy="4666021"/>
          </a:xfrm>
          <a:prstGeom prst="rect">
            <a:avLst/>
          </a:prstGeom>
        </p:spPr>
        <p:txBody>
          <a:bodyPr vert="horz" wrap="square" lIns="0" tIns="71755" rIns="0" bIns="0" rtlCol="0">
            <a:spAutoFit/>
          </a:bodyPr>
          <a:lstStyle/>
          <a:p>
            <a:pPr marL="241300" marR="40640" lvl="0" indent="-228600" algn="l" defTabSz="914400" rtl="0" eaLnBrk="1" fontAlgn="auto" latinLnBrk="0" hangingPunct="1">
              <a:lnSpc>
                <a:spcPct val="100000"/>
              </a:lnSpc>
              <a:spcBef>
                <a:spcPts val="900"/>
              </a:spcBef>
              <a:spcAft>
                <a:spcPts val="0"/>
              </a:spcAft>
              <a:buClrTx/>
              <a:buSzTx/>
              <a:buFont typeface="Arial MT"/>
              <a:buChar char="•"/>
              <a:tabLst>
                <a:tab pos="240665" algn="l"/>
                <a:tab pos="241300" algn="l"/>
              </a:tabLst>
              <a:defRPr/>
            </a:pPr>
            <a:r>
              <a:rPr kumimoji="0" sz="1600" b="0"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Built</a:t>
            </a:r>
            <a:r>
              <a:rPr kumimoji="0" sz="16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1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Plotly</a:t>
            </a:r>
            <a:r>
              <a:rPr kumimoji="0" sz="16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9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Dash</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web</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application</a:t>
            </a:r>
            <a:r>
              <a:rPr kumimoji="0" sz="16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a:t>
            </a:r>
            <a:r>
              <a:rPr kumimoji="0" sz="16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perform</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interactive</a:t>
            </a:r>
            <a:r>
              <a:rPr kumimoji="0" sz="16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visual</a:t>
            </a:r>
            <a:r>
              <a:rPr kumimoji="0" sz="16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analytics</a:t>
            </a:r>
            <a:r>
              <a:rPr kumimoji="0" sz="16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a:t>
            </a:r>
            <a:r>
              <a:rPr kumimoji="0" sz="16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1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SpaceX</a:t>
            </a:r>
            <a:r>
              <a:rPr kumimoji="0" sz="16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launch </a:t>
            </a:r>
            <a:r>
              <a:rPr kumimoji="0" sz="1600" b="0" i="0" u="none" strike="noStrike" kern="1200" cap="none" spc="-51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data</a:t>
            </a:r>
            <a:r>
              <a:rPr kumimoji="0" sz="16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1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a:t>
            </a:r>
            <a:r>
              <a:rPr kumimoji="0" sz="1600" b="0" i="0" u="none" strike="noStrike" kern="1200" cap="none" spc="7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real-time.</a:t>
            </a:r>
            <a:r>
              <a:rPr kumimoji="0" sz="16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Added</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8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Launch</a:t>
            </a:r>
            <a:r>
              <a:rPr kumimoji="0" sz="16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Site</a:t>
            </a:r>
            <a:r>
              <a:rPr kumimoji="0" sz="16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Drop-down,</a:t>
            </a:r>
            <a:r>
              <a:rPr kumimoji="0" sz="16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10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Pie</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7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Chart,</a:t>
            </a:r>
            <a:r>
              <a:rPr kumimoji="0" sz="16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8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Payload</a:t>
            </a:r>
            <a:r>
              <a:rPr kumimoji="0" sz="16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range</a:t>
            </a:r>
            <a:r>
              <a:rPr kumimoji="0" sz="16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slide,</a:t>
            </a:r>
            <a:r>
              <a:rPr kumimoji="0" sz="16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a:t>
            </a:r>
            <a:r>
              <a:rPr kumimoji="0" sz="16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1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 </a:t>
            </a:r>
            <a:r>
              <a:rPr kumimoji="0" sz="1600" b="0" i="0" u="none" strike="noStrike" kern="1200" cap="none" spc="-1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Scatter</a:t>
            </a:r>
            <a:r>
              <a:rPr kumimoji="0" sz="16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chart</a:t>
            </a:r>
            <a:r>
              <a:rPr kumimoji="0" sz="16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a:t>
            </a:r>
            <a:r>
              <a:rPr kumimoji="0" sz="16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a:t>
            </a:r>
            <a:r>
              <a:rPr kumimoji="0" sz="16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Dashboard.</a:t>
            </a:r>
            <a:endParaRPr kumimoji="0"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12800" marR="374015" lvl="1" indent="-342900" algn="l" defTabSz="914400" rtl="0" eaLnBrk="1" fontAlgn="auto" latinLnBrk="0" hangingPunct="1">
              <a:lnSpc>
                <a:spcPct val="100000"/>
              </a:lnSpc>
              <a:spcBef>
                <a:spcPts val="900"/>
              </a:spcBef>
              <a:spcAft>
                <a:spcPts val="0"/>
              </a:spcAft>
              <a:buClrTx/>
              <a:buSzTx/>
              <a:buFontTx/>
              <a:buAutoNum type="arabicPeriod"/>
              <a:tabLst>
                <a:tab pos="812165" algn="l"/>
                <a:tab pos="813435" algn="l"/>
              </a:tabLst>
              <a:defRPr/>
            </a:pP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Added </a:t>
            </a:r>
            <a:r>
              <a:rPr kumimoji="0" sz="1400" b="0" i="0" u="none" strike="noStrike" kern="1200" cap="none" spc="-114"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a:t>
            </a:r>
            <a:r>
              <a:rPr kumimoji="0" sz="1400" b="0" i="0" u="none" strike="noStrike" kern="1200" cap="none" spc="-1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7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Launch</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Site</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Drop-down </a:t>
            </a:r>
            <a:r>
              <a:rPr kumimoji="0" sz="1400" b="0" i="0" u="none" strike="noStrike" kern="1200" cap="none" spc="-2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Input </a:t>
            </a:r>
            <a:r>
              <a:rPr kumimoji="0" sz="14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component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sz="14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dashboard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a:t>
            </a:r>
            <a:r>
              <a:rPr kumimoji="0" sz="1400" b="0" i="0" u="none" strike="noStrike" kern="1200" cap="none" spc="-1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provide </a:t>
            </a:r>
            <a:r>
              <a:rPr kumimoji="0" sz="1400" b="0" i="0" u="none" strike="noStrike" kern="1200" cap="none" spc="-7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ability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a:t>
            </a:r>
            <a:r>
              <a:rPr kumimoji="0" sz="1400" b="0"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filter </a:t>
            </a:r>
            <a:r>
              <a:rPr kumimoji="0" sz="1400" b="0" i="0" u="none" strike="noStrike" kern="1200" cap="none" spc="-4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Dashboard</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visual</a:t>
            </a:r>
            <a:r>
              <a:rPr kumimoji="0" sz="1400" b="0" i="0" u="none" strike="noStrike" kern="1200" cap="none" spc="7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by</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all</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launch</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sites</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or</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14"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particular</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launch</a:t>
            </a:r>
            <a:r>
              <a:rPr kumimoji="0" sz="1400" b="0" i="0" u="none" strike="noStrike" kern="1200" cap="none" spc="9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site</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12800" marR="0" lvl="1" indent="-343535" algn="l" defTabSz="914400" rtl="0" eaLnBrk="1" fontAlgn="auto" latinLnBrk="0" hangingPunct="1">
              <a:lnSpc>
                <a:spcPct val="100000"/>
              </a:lnSpc>
              <a:spcBef>
                <a:spcPts val="900"/>
              </a:spcBef>
              <a:spcAft>
                <a:spcPts val="0"/>
              </a:spcAft>
              <a:buClrTx/>
              <a:buSzTx/>
              <a:buFontTx/>
              <a:buAutoNum type="arabicPeriod"/>
              <a:tabLst>
                <a:tab pos="812165" algn="l"/>
                <a:tab pos="813435" algn="l"/>
              </a:tabLst>
              <a:defRPr/>
            </a:pP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Added</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14"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Pie</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Chart</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Dashboard</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show</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total</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9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success</a:t>
            </a:r>
            <a:r>
              <a:rPr kumimoji="0" sz="1400" b="0" i="0" u="none" strike="noStrike" kern="1200" cap="none" spc="8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launches</a:t>
            </a:r>
            <a:r>
              <a:rPr kumimoji="0" sz="1400" b="0" i="0" u="none" strike="noStrike" kern="1200" cap="none" spc="7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‘All</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Sites’</a:t>
            </a:r>
            <a:r>
              <a:rPr kumimoji="0" sz="1400" b="0" i="0" u="none" strike="noStrike" kern="1200" cap="none" spc="7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is</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selected</a:t>
            </a:r>
            <a:r>
              <a:rPr kumimoji="0" sz="1400" b="0" i="0" u="none" strike="noStrike" kern="1200" cap="none" spc="8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12800" marR="0" lvl="0" indent="0" algn="l" defTabSz="914400" rtl="0" eaLnBrk="1" fontAlgn="auto" latinLnBrk="0" hangingPunct="1">
              <a:lnSpc>
                <a:spcPct val="100000"/>
              </a:lnSpc>
              <a:spcBef>
                <a:spcPts val="900"/>
              </a:spcBef>
              <a:spcAft>
                <a:spcPts val="0"/>
              </a:spcAft>
              <a:buClrTx/>
              <a:buSzTx/>
              <a:buFontTx/>
              <a:buNone/>
              <a:tabLst/>
              <a:defRPr/>
            </a:pP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show</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success</a:t>
            </a:r>
            <a:r>
              <a:rPr kumimoji="0" sz="1400" b="0" i="0" u="none" strike="noStrike" kern="1200" cap="none" spc="8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failed</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counts</a:t>
            </a:r>
            <a:r>
              <a:rPr kumimoji="0" sz="1400" b="0" i="0" u="none" strike="noStrike" kern="1200" cap="none" spc="7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when</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particular</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site</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is</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selected</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12800" marR="184150" lvl="1" indent="-342900" algn="l" defTabSz="914400" rtl="0" eaLnBrk="1" fontAlgn="auto" latinLnBrk="0" hangingPunct="1">
              <a:lnSpc>
                <a:spcPct val="100000"/>
              </a:lnSpc>
              <a:spcBef>
                <a:spcPts val="900"/>
              </a:spcBef>
              <a:spcAft>
                <a:spcPts val="0"/>
              </a:spcAft>
              <a:buClrTx/>
              <a:buSzTx/>
              <a:buFontTx/>
              <a:buAutoNum type="arabicPeriod" startAt="3"/>
              <a:tabLst>
                <a:tab pos="812165" algn="l"/>
                <a:tab pos="813435" algn="l"/>
              </a:tabLst>
              <a:defRPr/>
            </a:pP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Added</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14"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Payload</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range</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slider</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Dashboard</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easily</a:t>
            </a:r>
            <a:r>
              <a:rPr kumimoji="0" sz="1400" b="0" i="0" u="none" strike="noStrike" kern="1200" cap="none" spc="8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select</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different</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payload</a:t>
            </a:r>
            <a:r>
              <a:rPr kumimoji="0" sz="1400" b="0" i="0" u="none" strike="noStrike" kern="1200" cap="none" spc="10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ranges</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identify </a:t>
            </a:r>
            <a:r>
              <a:rPr kumimoji="0" sz="1400" b="0" i="0" u="none" strike="noStrike" kern="1200" cap="none" spc="-434"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visual</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patterns</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812800" marR="5080" lvl="1" indent="-342900" algn="l" defTabSz="914400" rtl="0" eaLnBrk="1" fontAlgn="auto" latinLnBrk="0" hangingPunct="1">
              <a:lnSpc>
                <a:spcPct val="100000"/>
              </a:lnSpc>
              <a:spcBef>
                <a:spcPts val="900"/>
              </a:spcBef>
              <a:spcAft>
                <a:spcPts val="0"/>
              </a:spcAft>
              <a:buClrTx/>
              <a:buSzTx/>
              <a:buFontTx/>
              <a:buAutoNum type="arabicPeriod" startAt="3"/>
              <a:tabLst>
                <a:tab pos="812165" algn="l"/>
                <a:tab pos="813435" algn="l"/>
              </a:tabLst>
              <a:defRPr/>
            </a:pP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Added</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14"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Scatter</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chart</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observe</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how</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payload</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9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may</a:t>
            </a:r>
            <a:r>
              <a:rPr kumimoji="0" sz="14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correlated</a:t>
            </a:r>
            <a:r>
              <a:rPr kumimoji="0" sz="1400" b="0"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with</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mission</a:t>
            </a:r>
            <a:r>
              <a:rPr kumimoji="0" sz="1400" b="0" i="0" u="none" strike="noStrike" kern="1200" cap="none" spc="8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outcomes</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selected </a:t>
            </a:r>
            <a:r>
              <a:rPr kumimoji="0" sz="1400" b="0" i="0" u="none" strike="noStrike" kern="1200" cap="none" spc="-434"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site(s).</a:t>
            </a:r>
            <a:r>
              <a:rPr kumimoji="0" sz="1400" b="0" i="0" u="none" strike="noStrike" kern="1200" cap="none" spc="-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10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color-label </a:t>
            </a:r>
            <a:r>
              <a:rPr kumimoji="0" sz="14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Booster </a:t>
            </a:r>
            <a:r>
              <a:rPr kumimoji="0" sz="1400" b="0"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version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 </a:t>
            </a:r>
            <a:r>
              <a:rPr kumimoji="0" sz="1400" b="0" i="0" u="none" strike="noStrike" kern="1200" cap="none" spc="-9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each</a:t>
            </a:r>
            <a:r>
              <a:rPr kumimoji="0" sz="1400" b="0" i="0" u="none" strike="noStrike" kern="1200" cap="none" spc="2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scatter </a:t>
            </a:r>
            <a:r>
              <a:rPr kumimoji="0" sz="1400" b="0"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point </a:t>
            </a:r>
            <a:r>
              <a:rPr kumimoji="0" sz="1400" b="0"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provided </a:t>
            </a:r>
            <a:r>
              <a:rPr kumimoji="0" sz="1400" b="0" i="0" u="none" strike="noStrike" kern="1200" cap="none" spc="-5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missions</a:t>
            </a:r>
            <a:r>
              <a:rPr kumimoji="0" sz="1400" b="0" i="0" u="none" strike="noStrike" kern="1200" cap="none" spc="3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outcomes </a:t>
            </a:r>
            <a:r>
              <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with </a:t>
            </a:r>
            <a:r>
              <a:rPr kumimoji="0" sz="1400" b="0"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different</a:t>
            </a:r>
            <a:r>
              <a:rPr kumimoji="0" sz="1400" b="0"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boosters</a:t>
            </a:r>
            <a:endParaRPr kumimoji="0"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241300" marR="0" lvl="0" indent="-228600" algn="l" defTabSz="914400" rtl="0" eaLnBrk="1" fontAlgn="auto" latinLnBrk="0" hangingPunct="1">
              <a:lnSpc>
                <a:spcPct val="100000"/>
              </a:lnSpc>
              <a:spcBef>
                <a:spcPts val="900"/>
              </a:spcBef>
              <a:spcAft>
                <a:spcPts val="0"/>
              </a:spcAft>
              <a:buClrTx/>
              <a:buSzTx/>
              <a:buFont typeface="Arial MT"/>
              <a:buChar char="•"/>
              <a:tabLst>
                <a:tab pos="240665" algn="l"/>
                <a:tab pos="241300" algn="l"/>
              </a:tabLst>
              <a:defRPr/>
            </a:pPr>
            <a:r>
              <a:rPr kumimoji="0" sz="16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Dashboard</a:t>
            </a:r>
            <a:r>
              <a:rPr kumimoji="0" sz="16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helped</a:t>
            </a:r>
            <a:r>
              <a:rPr kumimoji="0" sz="16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answer</a:t>
            </a:r>
            <a:r>
              <a:rPr kumimoji="0" sz="16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following</a:t>
            </a:r>
            <a:r>
              <a:rPr kumimoji="0" sz="16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6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questions:</a:t>
            </a:r>
            <a:endParaRPr kumimoji="0"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27100" marR="0" lvl="1" indent="-457834" algn="l" defTabSz="914400" rtl="0" eaLnBrk="1" fontAlgn="auto" latinLnBrk="0" hangingPunct="1">
              <a:lnSpc>
                <a:spcPct val="100000"/>
              </a:lnSpc>
              <a:spcBef>
                <a:spcPts val="900"/>
              </a:spcBef>
              <a:spcAft>
                <a:spcPts val="0"/>
              </a:spcAft>
              <a:buClrTx/>
              <a:buSzTx/>
              <a:buFontTx/>
              <a:buAutoNum type="arabicPeriod"/>
              <a:tabLst>
                <a:tab pos="926465" algn="l"/>
                <a:tab pos="927735" algn="l"/>
              </a:tabLst>
              <a:defRPr/>
            </a:pP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Which</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site</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9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has</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largest</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successful</a:t>
            </a: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launches?</a:t>
            </a:r>
            <a:r>
              <a:rPr kumimoji="0"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1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KSC</a:t>
            </a:r>
            <a:r>
              <a:rPr kumimoji="0" sz="1400" b="0" i="0" u="none" strike="noStrike" kern="1200" cap="none" spc="-17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LC-39A</a:t>
            </a:r>
            <a:r>
              <a:rPr kumimoji="0" sz="1400" b="0" i="0" u="none" strike="noStrike" kern="1200" cap="none" spc="3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with</a:t>
            </a:r>
            <a:r>
              <a:rPr kumimoji="0" sz="1400" b="0" i="0" u="none" strike="noStrike" kern="1200" cap="none" spc="5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10</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27100" marR="0" lvl="1" indent="-457834" algn="l" defTabSz="914400" rtl="0" eaLnBrk="1" fontAlgn="auto" latinLnBrk="0" hangingPunct="1">
              <a:lnSpc>
                <a:spcPct val="100000"/>
              </a:lnSpc>
              <a:spcBef>
                <a:spcPts val="900"/>
              </a:spcBef>
              <a:spcAft>
                <a:spcPts val="0"/>
              </a:spcAft>
              <a:buClrTx/>
              <a:buSzTx/>
              <a:buFontTx/>
              <a:buAutoNum type="arabicPeriod"/>
              <a:tabLst>
                <a:tab pos="926465" algn="l"/>
                <a:tab pos="927735" algn="l"/>
              </a:tabLst>
              <a:defRPr/>
            </a:pP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Which</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site</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9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has</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highest</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launch</a:t>
            </a:r>
            <a:r>
              <a:rPr kumimoji="0" sz="14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success</a:t>
            </a:r>
            <a:r>
              <a:rPr kumimoji="0" sz="1400" b="0" i="0" u="none" strike="noStrike" kern="1200" cap="none" spc="9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rate?</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1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KSC</a:t>
            </a:r>
            <a:r>
              <a:rPr kumimoji="0" sz="1400" b="0" i="0" u="none" strike="noStrike" kern="1200" cap="none" spc="-17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LC-39A</a:t>
            </a:r>
            <a:r>
              <a:rPr kumimoji="0" sz="1400" b="0" i="0" u="none" strike="noStrike" kern="1200" cap="none" spc="3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with</a:t>
            </a:r>
            <a:r>
              <a:rPr kumimoji="0" sz="1400" b="0" i="0" u="none" strike="noStrike" kern="1200" cap="none" spc="5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76.9%</a:t>
            </a:r>
            <a:r>
              <a:rPr kumimoji="0" sz="1400" b="0" i="0" u="none" strike="noStrike" kern="1200" cap="none" spc="2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success</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27100" marR="0" lvl="1" indent="-457834" algn="l" defTabSz="914400" rtl="0" eaLnBrk="1" fontAlgn="auto" latinLnBrk="0" hangingPunct="1">
              <a:lnSpc>
                <a:spcPct val="100000"/>
              </a:lnSpc>
              <a:spcBef>
                <a:spcPts val="900"/>
              </a:spcBef>
              <a:spcAft>
                <a:spcPts val="0"/>
              </a:spcAft>
              <a:buClrTx/>
              <a:buSzTx/>
              <a:buFontTx/>
              <a:buAutoNum type="arabicPeriod"/>
              <a:tabLst>
                <a:tab pos="926465" algn="l"/>
                <a:tab pos="927735" algn="l"/>
              </a:tabLst>
              <a:defRPr/>
            </a:pP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Which</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payload</a:t>
            </a:r>
            <a:r>
              <a:rPr kumimoji="0" sz="14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range(s)</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has</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highest</a:t>
            </a:r>
            <a:r>
              <a:rPr kumimoji="0"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launch</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success</a:t>
            </a:r>
            <a:r>
              <a:rPr kumimoji="0" sz="1400" b="0" i="0" u="none" strike="noStrike" kern="1200" cap="none" spc="9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rate?</a:t>
            </a:r>
            <a:r>
              <a:rPr kumimoji="0" sz="14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2000</a:t>
            </a:r>
            <a:r>
              <a:rPr kumimoji="0" sz="1400" b="0" i="0" u="none" strike="noStrike" kern="1200" cap="none" spc="5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a:t>
            </a:r>
            <a:r>
              <a:rPr kumimoji="0" sz="1400" b="0" i="0" u="none" strike="noStrike" kern="1200" cap="none" spc="5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5000</a:t>
            </a:r>
            <a:r>
              <a:rPr kumimoji="0" sz="1400" b="0" i="0" u="none" strike="noStrike" kern="1200" cap="none" spc="5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kg</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27100" marR="0" lvl="1" indent="-457834" algn="l" defTabSz="914400" rtl="0" eaLnBrk="1" fontAlgn="auto" latinLnBrk="0" hangingPunct="1">
              <a:lnSpc>
                <a:spcPct val="100000"/>
              </a:lnSpc>
              <a:spcBef>
                <a:spcPts val="900"/>
              </a:spcBef>
              <a:spcAft>
                <a:spcPts val="0"/>
              </a:spcAft>
              <a:buClrTx/>
              <a:buSzTx/>
              <a:buFontTx/>
              <a:buAutoNum type="arabicPeriod"/>
              <a:tabLst>
                <a:tab pos="926465" algn="l"/>
                <a:tab pos="927735" algn="l"/>
              </a:tabLst>
              <a:defRPr/>
            </a:pP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Which</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payload</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range(s)</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has</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lowest</a:t>
            </a:r>
            <a:r>
              <a:rPr kumimoji="0" sz="14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launch</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success</a:t>
            </a:r>
            <a:r>
              <a:rPr kumimoji="0" sz="1400" b="0" i="0" u="none" strike="noStrike" kern="1200" cap="none" spc="9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rate?</a:t>
            </a: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0-2000</a:t>
            </a:r>
            <a:r>
              <a:rPr kumimoji="0" sz="1400" b="0" i="0" u="none" strike="noStrike" kern="1200" cap="none" spc="3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5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and</a:t>
            </a:r>
            <a:r>
              <a:rPr kumimoji="0" sz="1400" b="0" i="0" u="none" strike="noStrike" kern="1200" cap="none" spc="6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5500</a:t>
            </a:r>
            <a:r>
              <a:rPr kumimoji="0" sz="1400" b="0" i="0" u="none" strike="noStrike" kern="1200" cap="none" spc="45"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a:t>
            </a:r>
            <a:r>
              <a:rPr kumimoji="0" sz="1400" b="0" i="0" u="none" strike="noStrike" kern="1200" cap="none" spc="7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7000</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927100" marR="0" lvl="1" indent="-457834" algn="l" defTabSz="914400" rtl="0" eaLnBrk="1" fontAlgn="auto" latinLnBrk="0" hangingPunct="1">
              <a:lnSpc>
                <a:spcPct val="100000"/>
              </a:lnSpc>
              <a:spcBef>
                <a:spcPts val="900"/>
              </a:spcBef>
              <a:spcAft>
                <a:spcPts val="0"/>
              </a:spcAft>
              <a:buClrTx/>
              <a:buSzTx/>
              <a:buFontTx/>
              <a:buAutoNum type="arabicPeriod"/>
              <a:tabLst>
                <a:tab pos="926465" algn="l"/>
                <a:tab pos="927735" algn="l"/>
              </a:tabLst>
              <a:defRPr/>
            </a:pP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Which</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F9</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Booster</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version</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(v1.0,</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v1.1,</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FT,</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B4,</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B5,</a:t>
            </a:r>
            <a:r>
              <a:rPr kumimoji="0" sz="1400" b="0" i="0" u="none" strike="noStrike" kern="1200" cap="none" spc="4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etc.)</a:t>
            </a:r>
            <a:r>
              <a:rPr kumimoji="0" sz="14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8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has</a:t>
            </a:r>
            <a:r>
              <a:rPr kumimoji="0" sz="14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the</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3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highest</a:t>
            </a:r>
            <a:r>
              <a:rPr kumimoji="0" sz="14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launch</a:t>
            </a:r>
            <a:r>
              <a:rPr kumimoji="0" sz="14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0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success</a:t>
            </a:r>
            <a:r>
              <a:rPr kumimoji="0" sz="1400" b="0" i="0" u="none" strike="noStrike" kern="1200" cap="none" spc="9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4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rate?</a:t>
            </a:r>
            <a:r>
              <a:rPr kumimoji="0" sz="1400" b="0" i="0" u="none" strike="noStrike" kern="1200" cap="none" spc="9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1400" b="0" i="0" u="none" strike="noStrike" kern="1200" cap="none" spc="-170" normalizeH="0" baseline="0" noProof="0" dirty="0">
                <a:ln>
                  <a:noFill/>
                </a:ln>
                <a:solidFill>
                  <a:srgbClr val="4471C4"/>
                </a:solidFill>
                <a:effectLst/>
                <a:uLnTx/>
                <a:uFillTx/>
                <a:latin typeface="Times New Roman" panose="02020603050405020304" pitchFamily="18" charset="0"/>
                <a:cs typeface="Times New Roman" panose="02020603050405020304" pitchFamily="18" charset="0"/>
              </a:rPr>
              <a:t>FT</a:t>
            </a:r>
            <a:endParaRPr kumimoji="0" sz="1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 name="object 3"/>
          <p:cNvSpPr txBox="1">
            <a:spLocks noGrp="1"/>
          </p:cNvSpPr>
          <p:nvPr>
            <p:ph type="title"/>
          </p:nvPr>
        </p:nvSpPr>
        <p:spPr>
          <a:xfrm>
            <a:off x="848969" y="417398"/>
            <a:ext cx="7143750" cy="589280"/>
          </a:xfrm>
          <a:prstGeom prst="rect">
            <a:avLst/>
          </a:prstGeom>
        </p:spPr>
        <p:txBody>
          <a:bodyPr vert="horz" wrap="square" lIns="0" tIns="12065" rIns="0" bIns="0" rtlCol="0">
            <a:spAutoFit/>
          </a:bodyPr>
          <a:lstStyle/>
          <a:p>
            <a:pPr marL="12700">
              <a:lnSpc>
                <a:spcPct val="100000"/>
              </a:lnSpc>
              <a:spcBef>
                <a:spcPts val="95"/>
              </a:spcBef>
            </a:pPr>
            <a:r>
              <a:rPr spc="-45" dirty="0"/>
              <a:t>Build</a:t>
            </a:r>
            <a:r>
              <a:rPr spc="120" dirty="0"/>
              <a:t> </a:t>
            </a:r>
            <a:r>
              <a:rPr spc="-245" dirty="0"/>
              <a:t>a</a:t>
            </a:r>
            <a:r>
              <a:rPr spc="105" dirty="0"/>
              <a:t> </a:t>
            </a:r>
            <a:r>
              <a:rPr spc="-100" dirty="0"/>
              <a:t>Dashboard</a:t>
            </a:r>
            <a:r>
              <a:rPr spc="160" dirty="0"/>
              <a:t> </a:t>
            </a:r>
            <a:r>
              <a:rPr dirty="0"/>
              <a:t>with</a:t>
            </a:r>
            <a:r>
              <a:rPr spc="120" dirty="0"/>
              <a:t> </a:t>
            </a:r>
            <a:r>
              <a:rPr spc="-55" dirty="0"/>
              <a:t>Plotly</a:t>
            </a:r>
            <a:r>
              <a:rPr spc="130" dirty="0"/>
              <a:t> </a:t>
            </a:r>
            <a:r>
              <a:rPr spc="-175" dirty="0"/>
              <a:t>Dash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8969" y="417398"/>
            <a:ext cx="6749415" cy="589280"/>
          </a:xfrm>
          <a:prstGeom prst="rect">
            <a:avLst/>
          </a:prstGeom>
        </p:spPr>
        <p:txBody>
          <a:bodyPr vert="horz" wrap="square" lIns="0" tIns="12065" rIns="0" bIns="0" rtlCol="0">
            <a:spAutoFit/>
          </a:bodyPr>
          <a:lstStyle/>
          <a:p>
            <a:pPr marL="12700">
              <a:lnSpc>
                <a:spcPct val="100000"/>
              </a:lnSpc>
              <a:spcBef>
                <a:spcPts val="95"/>
              </a:spcBef>
            </a:pPr>
            <a:r>
              <a:rPr spc="-90" dirty="0"/>
              <a:t>Predictive</a:t>
            </a:r>
            <a:r>
              <a:rPr spc="165" dirty="0"/>
              <a:t> </a:t>
            </a:r>
            <a:r>
              <a:rPr spc="-130" dirty="0"/>
              <a:t>Analysis</a:t>
            </a:r>
            <a:r>
              <a:rPr spc="165" dirty="0"/>
              <a:t> </a:t>
            </a:r>
            <a:r>
              <a:rPr spc="-125" dirty="0"/>
              <a:t>(Classification)</a:t>
            </a:r>
          </a:p>
        </p:txBody>
      </p:sp>
      <p:grpSp>
        <p:nvGrpSpPr>
          <p:cNvPr id="3" name="object 3"/>
          <p:cNvGrpSpPr/>
          <p:nvPr/>
        </p:nvGrpSpPr>
        <p:grpSpPr>
          <a:xfrm>
            <a:off x="962913" y="1088136"/>
            <a:ext cx="9548495" cy="1472565"/>
            <a:chOff x="962913" y="1088136"/>
            <a:chExt cx="9548495" cy="1472565"/>
          </a:xfrm>
        </p:grpSpPr>
        <p:sp>
          <p:nvSpPr>
            <p:cNvPr id="4" name="object 4"/>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p:cNvSpPr txBox="1"/>
          <p:nvPr/>
        </p:nvSpPr>
        <p:spPr>
          <a:xfrm>
            <a:off x="1059281" y="1633855"/>
            <a:ext cx="1803400" cy="347980"/>
          </a:xfrm>
          <a:prstGeom prst="rect">
            <a:avLst/>
          </a:prstGeom>
        </p:spPr>
        <p:txBody>
          <a:bodyPr vert="horz" wrap="square" lIns="0" tIns="13335" rIns="0" bIns="0" rtlCol="0">
            <a:spAutoFit/>
          </a:bodyPr>
          <a:lstStyle/>
          <a:p>
            <a:pPr marL="0" marR="0" lvl="0" indent="0" algn="ctr" defTabSz="914400" rtl="0" eaLnBrk="1" fontAlgn="auto" latinLnBrk="0" hangingPunct="1">
              <a:lnSpc>
                <a:spcPts val="1265"/>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1.</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Read</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dataset</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into</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Dataframe</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265"/>
              </a:lnSpc>
              <a:spcBef>
                <a:spcPts val="0"/>
              </a:spcBef>
              <a:spcAft>
                <a:spcPts val="0"/>
              </a:spcAft>
              <a:buClrTx/>
              <a:buSzTx/>
              <a:buFontTx/>
              <a:buNone/>
              <a:tabLst/>
              <a:defRPr/>
            </a:pP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and</a:t>
            </a:r>
            <a:r>
              <a:rPr kumimoji="0" sz="1100" b="0" i="0" u="none" strike="noStrike" kern="120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create</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‘Class’</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array</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8" name="object 8"/>
          <p:cNvGrpSpPr/>
          <p:nvPr/>
        </p:nvGrpSpPr>
        <p:grpSpPr>
          <a:xfrm>
            <a:off x="3044698" y="1523746"/>
            <a:ext cx="1995805" cy="601345"/>
            <a:chOff x="3044698" y="1523746"/>
            <a:chExt cx="1995805" cy="601345"/>
          </a:xfrm>
        </p:grpSpPr>
        <p:sp>
          <p:nvSpPr>
            <p:cNvPr id="9" name="object 9"/>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object 11"/>
          <p:cNvSpPr txBox="1"/>
          <p:nvPr/>
        </p:nvSpPr>
        <p:spPr>
          <a:xfrm>
            <a:off x="3373373" y="1710689"/>
            <a:ext cx="1340485"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r>
              <a:rPr kumimoji="0" sz="1100" b="0" i="0" u="none" strike="noStrike" kern="120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Standardize</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the</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2" name="object 12"/>
          <p:cNvGrpSpPr/>
          <p:nvPr/>
        </p:nvGrpSpPr>
        <p:grpSpPr>
          <a:xfrm>
            <a:off x="5126482" y="1523746"/>
            <a:ext cx="1997075" cy="601345"/>
            <a:chOff x="5126482" y="1523746"/>
            <a:chExt cx="1997075" cy="601345"/>
          </a:xfrm>
        </p:grpSpPr>
        <p:sp>
          <p:nvSpPr>
            <p:cNvPr id="13" name="object 13"/>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object 15"/>
          <p:cNvSpPr txBox="1"/>
          <p:nvPr/>
        </p:nvSpPr>
        <p:spPr>
          <a:xfrm>
            <a:off x="5313934" y="1633855"/>
            <a:ext cx="1622425" cy="347980"/>
          </a:xfrm>
          <a:prstGeom prst="rect">
            <a:avLst/>
          </a:prstGeom>
        </p:spPr>
        <p:txBody>
          <a:bodyPr vert="horz" wrap="square" lIns="0" tIns="13335" rIns="0" bIns="0" rtlCol="0">
            <a:spAutoFit/>
          </a:bodyPr>
          <a:lstStyle/>
          <a:p>
            <a:pPr marL="12700" marR="0" lvl="0" indent="0" algn="l" defTabSz="914400" rtl="0" eaLnBrk="1" fontAlgn="auto" latinLnBrk="0" hangingPunct="1">
              <a:lnSpc>
                <a:spcPts val="1265"/>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3.</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Train/Test/Split</a:t>
            </a:r>
            <a:r>
              <a:rPr kumimoji="0" sz="1100" b="0" i="0" u="none" strike="noStrike" kern="1200" cap="none" spc="-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in</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to</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1755" marR="0" lvl="0" indent="0" algn="l" defTabSz="914400" rtl="0" eaLnBrk="1" fontAlgn="auto" latinLnBrk="0" hangingPunct="1">
              <a:lnSpc>
                <a:spcPts val="1265"/>
              </a:lnSpc>
              <a:spcBef>
                <a:spcPts val="0"/>
              </a:spcBef>
              <a:spcAft>
                <a:spcPts val="0"/>
              </a:spcAft>
              <a:buClrTx/>
              <a:buSzTx/>
              <a:buFontTx/>
              <a:buNone/>
              <a:tabLst/>
              <a:defRPr/>
            </a:pP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training</a:t>
            </a:r>
            <a:r>
              <a:rPr kumimoji="0" sz="1100" b="0" i="0" u="none" strike="noStrike" kern="120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and</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test</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sets</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6" name="object 16"/>
          <p:cNvGrpSpPr/>
          <p:nvPr/>
        </p:nvGrpSpPr>
        <p:grpSpPr>
          <a:xfrm>
            <a:off x="7209790" y="1523746"/>
            <a:ext cx="1995805" cy="601345"/>
            <a:chOff x="7209790" y="1523746"/>
            <a:chExt cx="1995805" cy="601345"/>
          </a:xfrm>
        </p:grpSpPr>
        <p:sp>
          <p:nvSpPr>
            <p:cNvPr id="17" name="object 17"/>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object 19"/>
          <p:cNvSpPr txBox="1"/>
          <p:nvPr/>
        </p:nvSpPr>
        <p:spPr>
          <a:xfrm>
            <a:off x="7390638" y="1710689"/>
            <a:ext cx="1635760"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4.</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Create</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and</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Refine</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Models</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0" name="object 20"/>
          <p:cNvGrpSpPr/>
          <p:nvPr/>
        </p:nvGrpSpPr>
        <p:grpSpPr>
          <a:xfrm>
            <a:off x="9291573" y="1523746"/>
            <a:ext cx="1995805" cy="601345"/>
            <a:chOff x="9291573" y="1523746"/>
            <a:chExt cx="1995805" cy="601345"/>
          </a:xfrm>
        </p:grpSpPr>
        <p:sp>
          <p:nvSpPr>
            <p:cNvPr id="21" name="object 21"/>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object 23"/>
          <p:cNvSpPr txBox="1"/>
          <p:nvPr/>
        </p:nvSpPr>
        <p:spPr>
          <a:xfrm>
            <a:off x="9501885" y="1633855"/>
            <a:ext cx="1577340" cy="347980"/>
          </a:xfrm>
          <a:prstGeom prst="rect">
            <a:avLst/>
          </a:prstGeom>
        </p:spPr>
        <p:txBody>
          <a:bodyPr vert="horz" wrap="square" lIns="0" tIns="13335" rIns="0" bIns="0" rtlCol="0">
            <a:spAutoFit/>
          </a:bodyPr>
          <a:lstStyle/>
          <a:p>
            <a:pPr marL="0" marR="0" lvl="0" indent="0" algn="ctr" defTabSz="914400" rtl="0" eaLnBrk="1" fontAlgn="auto" latinLnBrk="0" hangingPunct="1">
              <a:lnSpc>
                <a:spcPts val="1265"/>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5.</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Find</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the</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best</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performing</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270" marR="0" lvl="0" indent="0" algn="ctr" defTabSz="914400" rtl="0" eaLnBrk="1" fontAlgn="auto" latinLnBrk="0" hangingPunct="1">
              <a:lnSpc>
                <a:spcPts val="126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Model</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5" name="object 25"/>
          <p:cNvSpPr txBox="1"/>
          <p:nvPr/>
        </p:nvSpPr>
        <p:spPr>
          <a:xfrm>
            <a:off x="4040392" y="2299334"/>
            <a:ext cx="4648439" cy="4100481"/>
          </a:xfrm>
          <a:prstGeom prst="rect">
            <a:avLst/>
          </a:prstGeom>
          <a:ln w="9525">
            <a:solidFill>
              <a:schemeClr val="tx1"/>
            </a:solidFill>
          </a:ln>
        </p:spPr>
        <p:txBody>
          <a:bodyPr vert="horz" wrap="square" lIns="0" tIns="37465" rIns="0" bIns="0" rtlCol="0">
            <a:spAutoFit/>
          </a:bodyPr>
          <a:lstStyle/>
          <a:p>
            <a:pPr marL="320040" marR="516255" lvl="0" indent="-228600" algn="l" defTabSz="914400" rtl="0" eaLnBrk="1" fontAlgn="auto" latinLnBrk="0" hangingPunct="1">
              <a:lnSpc>
                <a:spcPct val="100000"/>
              </a:lnSpc>
              <a:spcBef>
                <a:spcPts val="295"/>
              </a:spcBef>
              <a:spcAft>
                <a:spcPts val="0"/>
              </a:spcAft>
              <a:buClrTx/>
              <a:buSzTx/>
              <a:buFontTx/>
              <a:buAutoNum type="arabicPeriod" startAt="4"/>
              <a:tabLst>
                <a:tab pos="320040" algn="l"/>
              </a:tabLst>
              <a:defRPr/>
            </a:pP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Create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refine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Models based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on following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classification</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Algorithms: (below</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is</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LR example)</a:t>
            </a:r>
            <a:endPar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77240" marR="0" lvl="1" indent="-228600" algn="l" defTabSz="914400" rtl="0" eaLnBrk="1" fontAlgn="auto" latinLnBrk="0" hangingPunct="1">
              <a:lnSpc>
                <a:spcPct val="100000"/>
              </a:lnSpc>
              <a:spcBef>
                <a:spcPts val="0"/>
              </a:spcBef>
              <a:spcAft>
                <a:spcPts val="0"/>
              </a:spcAft>
              <a:buClrTx/>
              <a:buSzTx/>
              <a:buFontTx/>
              <a:buAutoNum type="romanLcPeriod"/>
              <a:tabLst>
                <a:tab pos="776605" algn="l"/>
                <a:tab pos="777240" algn="l"/>
              </a:tabLst>
              <a:defRPr/>
            </a:pP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Create</a:t>
            </a:r>
            <a:r>
              <a:rPr kumimoji="0" sz="1200" b="1"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Logistic Regression</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object</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a:t>
            </a:r>
            <a:r>
              <a:rPr kumimoji="0" sz="1200" b="1"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then</a:t>
            </a:r>
          </a:p>
          <a:p>
            <a:pPr marL="777240" marR="0" lvl="0" indent="0" algn="l" defTabSz="914400" rtl="0" eaLnBrk="1" fontAlgn="auto" latinLnBrk="0" hangingPunct="1">
              <a:lnSpc>
                <a:spcPct val="100000"/>
              </a:lnSpc>
              <a:spcBef>
                <a:spcPts val="0"/>
              </a:spcBef>
              <a:spcAft>
                <a:spcPts val="0"/>
              </a:spcAft>
              <a:buClrTx/>
              <a:buSzTx/>
              <a:buFontTx/>
              <a:buNone/>
              <a:tabLst/>
              <a:defRPr/>
            </a:pP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create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GridSearchCV</a:t>
            </a:r>
            <a:r>
              <a:rPr kumimoji="0" sz="1200" b="1" i="0" u="none" strike="noStrike" kern="1200" cap="none" spc="-4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object</a:t>
            </a:r>
            <a:endPar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77240" marR="115570" lvl="1" indent="-228600" algn="l" defTabSz="914400" rtl="0" eaLnBrk="1" fontAlgn="auto" latinLnBrk="0" hangingPunct="1">
              <a:lnSpc>
                <a:spcPct val="100000"/>
              </a:lnSpc>
              <a:spcBef>
                <a:spcPts val="0"/>
              </a:spcBef>
              <a:spcAft>
                <a:spcPts val="0"/>
              </a:spcAft>
              <a:buClrTx/>
              <a:buSzTx/>
              <a:buFontTx/>
              <a:buAutoNum type="romanLcPeriod" startAt="2"/>
              <a:tabLst>
                <a:tab pos="777240" algn="l"/>
              </a:tabLst>
              <a:defRPr/>
            </a:pP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Fit train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data set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GridSearchCV object </a:t>
            </a:r>
            <a:r>
              <a:rPr kumimoji="0" sz="1200" b="1" i="0" u="none" strike="noStrike" kern="1200" cap="none" spc="-2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a:t>
            </a:r>
            <a:r>
              <a:rPr kumimoji="0" sz="1200" b="1" i="0" u="none" strike="noStrike" kern="1200" cap="none" spc="-2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train</a:t>
            </a:r>
            <a:r>
              <a:rPr kumimoji="0" sz="1200" b="1" i="0" u="none" strike="noStrike" kern="1200" cap="none" spc="-2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Model</a:t>
            </a:r>
          </a:p>
          <a:p>
            <a:pPr marL="457200" marR="0" lvl="1" indent="0" algn="l" defTabSz="914400" rtl="0" eaLnBrk="1" fontAlgn="auto" latinLnBrk="0" hangingPunct="1">
              <a:lnSpc>
                <a:spcPct val="100000"/>
              </a:lnSpc>
              <a:spcBef>
                <a:spcPts val="0"/>
              </a:spcBef>
              <a:spcAft>
                <a:spcPts val="0"/>
              </a:spcAft>
              <a:buClrTx/>
              <a:buSzTx/>
              <a:buFont typeface="Calibri"/>
              <a:buAutoNum type="romanLcPeriod" startAt="2"/>
              <a:tabLst/>
              <a:defRPr/>
            </a:pPr>
            <a:endPar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 typeface="Calibri"/>
              <a:buAutoNum type="romanLcPeriod" startAt="2"/>
              <a:tabLst/>
              <a:defRPr/>
            </a:pPr>
            <a:endPar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 typeface="Calibri"/>
              <a:buAutoNum type="romanLcPeriod" startAt="2"/>
              <a:tabLst/>
              <a:defRPr/>
            </a:pP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ts val="25"/>
              </a:spcBef>
              <a:spcAft>
                <a:spcPts val="0"/>
              </a:spcAft>
              <a:buClrTx/>
              <a:buSzTx/>
              <a:buFontTx/>
              <a:buNone/>
              <a:tabLst/>
              <a:defRPr/>
            </a:pPr>
            <a:endPar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77240" marR="323215" lvl="1" indent="-228600" algn="l" defTabSz="914400" rtl="0" eaLnBrk="1" fontAlgn="auto" latinLnBrk="0" hangingPunct="1">
              <a:lnSpc>
                <a:spcPct val="100000"/>
              </a:lnSpc>
              <a:spcBef>
                <a:spcPts val="0"/>
              </a:spcBef>
              <a:spcAft>
                <a:spcPts val="0"/>
              </a:spcAft>
              <a:buClrTx/>
              <a:buSzTx/>
              <a:buFontTx/>
              <a:buAutoNum type="romanLcPeriod" startAt="2"/>
              <a:tabLst>
                <a:tab pos="777240" algn="l"/>
              </a:tabLst>
              <a:defRPr/>
            </a:pP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Find</a:t>
            </a:r>
            <a:r>
              <a:rPr kumimoji="0" sz="1200" b="1" i="0" u="none" strike="noStrike" kern="1200" cap="none" spc="-2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a:t>
            </a:r>
            <a:r>
              <a:rPr kumimoji="0" sz="1200" b="1" i="0" u="none" strike="noStrike" kern="1200" cap="none" spc="-2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display</a:t>
            </a:r>
            <a:r>
              <a:rPr kumimoji="0" sz="1200" b="1"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best</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hyperparameters</a:t>
            </a:r>
            <a:r>
              <a:rPr kumimoji="0" sz="1200" b="1"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 </a:t>
            </a:r>
            <a:r>
              <a:rPr kumimoji="0" sz="1200" b="1" i="0" u="none" strike="noStrike" kern="1200" cap="none" spc="-2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accuracy</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score</a:t>
            </a: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 typeface="Calibri"/>
              <a:buAutoNum type="romanLcPeriod" startAt="2"/>
              <a:tabLst/>
              <a:defRPr/>
            </a:pPr>
            <a:endParaRPr kumimoji="0" lang="en-IN"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 typeface="Calibri"/>
              <a:buAutoNum type="romanLcPeriod" startAt="2"/>
              <a:tabLst/>
              <a:defRPr/>
            </a:pP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ts val="10"/>
              </a:spcBef>
              <a:spcAft>
                <a:spcPts val="0"/>
              </a:spcAft>
              <a:buClrTx/>
              <a:buSzTx/>
              <a:buFont typeface="Calibri"/>
              <a:buAutoNum type="romanLcPeriod" startAt="2"/>
              <a:tabLst/>
              <a:defRPr/>
            </a:pP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77240" marR="595630" lvl="1" indent="-228600" algn="l" defTabSz="914400" rtl="0" eaLnBrk="1" fontAlgn="auto" latinLnBrk="0" hangingPunct="1">
              <a:lnSpc>
                <a:spcPct val="100000"/>
              </a:lnSpc>
              <a:spcBef>
                <a:spcPts val="5"/>
              </a:spcBef>
              <a:spcAft>
                <a:spcPts val="0"/>
              </a:spcAft>
              <a:buClrTx/>
              <a:buSzTx/>
              <a:buFontTx/>
              <a:buAutoNum type="romanLcPeriod" startAt="2"/>
              <a:tabLst>
                <a:tab pos="777240" algn="l"/>
              </a:tabLst>
              <a:defRPr/>
            </a:pP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Check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accuracy on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test data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by </a:t>
            </a:r>
            <a:r>
              <a:rPr kumimoji="0" sz="1200" b="1" i="0" u="none" strike="noStrike" kern="1200" cap="none" spc="-2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creating</a:t>
            </a:r>
            <a:r>
              <a:rPr kumimoji="0" sz="1200" b="1"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confusion</a:t>
            </a:r>
            <a:r>
              <a:rPr kumimoji="0" sz="1200" b="1" i="0" u="none" strike="noStrike" kern="1200" cap="none" spc="-1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matrix</a:t>
            </a: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 typeface="Calibri"/>
              <a:buAutoNum type="romanLcPeriod" startAt="2"/>
              <a:tabLst/>
              <a:defRPr/>
            </a:pPr>
            <a:endParaRPr kumimoji="0" lang="pt-BR"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ts val="0"/>
              </a:spcBef>
              <a:spcAft>
                <a:spcPts val="0"/>
              </a:spcAft>
              <a:buClrTx/>
              <a:buSzTx/>
              <a:buFont typeface="Calibri"/>
              <a:buAutoNum type="romanLcPeriod" startAt="2"/>
              <a:tabLst/>
              <a:defRPr/>
            </a:pP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marR="0" lvl="1" indent="0" algn="l" defTabSz="914400" rtl="0" eaLnBrk="1" fontAlgn="auto" latinLnBrk="0" hangingPunct="1">
              <a:lnSpc>
                <a:spcPct val="100000"/>
              </a:lnSpc>
              <a:spcBef>
                <a:spcPts val="45"/>
              </a:spcBef>
              <a:spcAft>
                <a:spcPts val="0"/>
              </a:spcAft>
              <a:buClrTx/>
              <a:buSzTx/>
              <a:buFont typeface="Calibri"/>
              <a:buAutoNum type="romanLcPeriod" startAt="2"/>
              <a:tabLst/>
              <a:defRPr/>
            </a:pPr>
            <a:endParaRPr kumimoji="0" lang="pt-BR"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77240" marR="314960" lvl="1" indent="-228600" algn="l" defTabSz="914400" rtl="0" eaLnBrk="1" fontAlgn="auto" latinLnBrk="0" hangingPunct="1">
              <a:lnSpc>
                <a:spcPct val="100000"/>
              </a:lnSpc>
              <a:spcBef>
                <a:spcPts val="0"/>
              </a:spcBef>
              <a:spcAft>
                <a:spcPts val="0"/>
              </a:spcAft>
              <a:buClrTx/>
              <a:buSzTx/>
              <a:buFontTx/>
              <a:buAutoNum type="romanLcPeriod" startAt="2"/>
              <a:tabLst>
                <a:tab pos="777240" algn="l"/>
              </a:tabLst>
              <a:defRPr/>
            </a:pP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Repeat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above steps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for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Decision </a:t>
            </a:r>
            <a:r>
              <a:rPr kumimoji="0" sz="1200" b="1" i="0" u="none" strike="noStrike" kern="1200" cap="none" spc="-2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Tree,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KNN, </a:t>
            </a:r>
            <a:r>
              <a:rPr kumimoji="0" sz="1200" b="1" i="0" u="none" strike="noStrike" kern="1200" cap="none" spc="-2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a:t>
            </a:r>
            <a:r>
              <a:rPr kumimoji="0" sz="1200" b="1" i="0" u="none" strike="noStrike" kern="1200" cap="none" spc="-2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SVM</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algorithms</a:t>
            </a: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9" name="object 29"/>
          <p:cNvSpPr txBox="1"/>
          <p:nvPr/>
        </p:nvSpPr>
        <p:spPr>
          <a:xfrm>
            <a:off x="112776" y="2302764"/>
            <a:ext cx="3841876" cy="591829"/>
          </a:xfrm>
          <a:prstGeom prst="rect">
            <a:avLst/>
          </a:prstGeom>
          <a:ln w="9525">
            <a:solidFill>
              <a:schemeClr val="tx1"/>
            </a:solidFill>
          </a:ln>
        </p:spPr>
        <p:txBody>
          <a:bodyPr vert="horz" wrap="square" lIns="0" tIns="37465" rIns="0" bIns="0" rtlCol="0">
            <a:spAutoFit/>
          </a:bodyPr>
          <a:lstStyle/>
          <a:p>
            <a:pPr marL="319405" marR="357505" lvl="0" indent="-228600" algn="l" defTabSz="914400" rtl="0" eaLnBrk="1" fontAlgn="auto" latinLnBrk="0" hangingPunct="1">
              <a:lnSpc>
                <a:spcPct val="100000"/>
              </a:lnSpc>
              <a:spcBef>
                <a:spcPts val="295"/>
              </a:spcBef>
              <a:spcAft>
                <a:spcPts val="0"/>
              </a:spcAft>
              <a:buClrTx/>
              <a:buSzTx/>
              <a:buFontTx/>
              <a:buNone/>
              <a:tabLst/>
              <a:defRPr/>
            </a:pP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a:t>
            </a:r>
            <a:r>
              <a:rPr kumimoji="0" sz="1200" b="1" i="0" u="none" strike="noStrike" kern="1200" cap="none" spc="7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Load</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SpaceX</a:t>
            </a:r>
            <a:r>
              <a:rPr kumimoji="0" sz="1200" b="1" i="0" u="none" strike="noStrike" kern="1200" cap="none" spc="-1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dataset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(csv)</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in</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to</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Dataframe</a:t>
            </a:r>
            <a:r>
              <a:rPr kumimoji="0" sz="1200" b="1" i="0" u="none" strike="noStrike" kern="1200" cap="none" spc="-3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create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NumPy</a:t>
            </a:r>
            <a:r>
              <a:rPr kumimoji="0" sz="1200" b="1"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array</a:t>
            </a:r>
            <a:r>
              <a:rPr kumimoji="0" sz="1200" b="1" i="0" u="none" strike="noStrike" kern="1200" cap="none" spc="-1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from</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a:t>
            </a:r>
            <a:r>
              <a:rPr kumimoji="0" sz="1200" b="1" i="0" u="none" strike="noStrike" kern="1200" cap="none" spc="-2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column</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class</a:t>
            </a:r>
            <a:r>
              <a:rPr kumimoji="0" sz="1200" b="1" i="0" u="none" strike="noStrike" kern="1200" cap="none" spc="2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data</a:t>
            </a: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4" name="object 34"/>
          <p:cNvSpPr txBox="1"/>
          <p:nvPr/>
        </p:nvSpPr>
        <p:spPr>
          <a:xfrm>
            <a:off x="112776" y="3688428"/>
            <a:ext cx="3764279" cy="407163"/>
          </a:xfrm>
          <a:prstGeom prst="rect">
            <a:avLst/>
          </a:prstGeom>
          <a:ln w="9525">
            <a:solidFill>
              <a:schemeClr val="tx1"/>
            </a:solidFill>
          </a:ln>
        </p:spPr>
        <p:txBody>
          <a:bodyPr vert="horz" wrap="square" lIns="0" tIns="37465" rIns="0" bIns="0" rtlCol="0">
            <a:spAutoFit/>
          </a:bodyPr>
          <a:lstStyle/>
          <a:p>
            <a:pPr marL="320040" marR="117475" lvl="0" indent="-228600" algn="l" defTabSz="914400" rtl="0" eaLnBrk="1" fontAlgn="auto" latinLnBrk="0" hangingPunct="1">
              <a:lnSpc>
                <a:spcPct val="100000"/>
              </a:lnSpc>
              <a:spcBef>
                <a:spcPts val="295"/>
              </a:spcBef>
              <a:spcAft>
                <a:spcPts val="0"/>
              </a:spcAft>
              <a:buClrTx/>
              <a:buSzTx/>
              <a:buFontTx/>
              <a:buNone/>
              <a:tabLst/>
              <a:defRPr/>
            </a:pP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Standardize data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in X then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reassign to variable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X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using </a:t>
            </a:r>
            <a:r>
              <a:rPr kumimoji="0" sz="1200" b="1" i="0" u="none" strike="noStrike" kern="1200" cap="none" spc="-2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transform</a:t>
            </a: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8" name="object 38"/>
          <p:cNvSpPr txBox="1"/>
          <p:nvPr/>
        </p:nvSpPr>
        <p:spPr>
          <a:xfrm>
            <a:off x="112776" y="5204180"/>
            <a:ext cx="3764279" cy="407163"/>
          </a:xfrm>
          <a:prstGeom prst="rect">
            <a:avLst/>
          </a:prstGeom>
          <a:ln w="9525">
            <a:solidFill>
              <a:srgbClr val="4471C4"/>
            </a:solidFill>
          </a:ln>
        </p:spPr>
        <p:txBody>
          <a:bodyPr vert="horz" wrap="square" lIns="0" tIns="37465" rIns="0" bIns="0" rtlCol="0">
            <a:spAutoFit/>
          </a:bodyPr>
          <a:lstStyle/>
          <a:p>
            <a:pPr marL="320040" marR="365760" lvl="0" indent="-228600" algn="l" defTabSz="914400" rtl="0" eaLnBrk="1" fontAlgn="auto" latinLnBrk="0" hangingPunct="1">
              <a:lnSpc>
                <a:spcPct val="100000"/>
              </a:lnSpc>
              <a:spcBef>
                <a:spcPts val="295"/>
              </a:spcBef>
              <a:spcAft>
                <a:spcPts val="0"/>
              </a:spcAft>
              <a:buClrTx/>
              <a:buSzTx/>
              <a:buFontTx/>
              <a:buNone/>
              <a:tabLst/>
              <a:defRPr/>
            </a:pP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Train/test/split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X and Y in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to training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test data </a:t>
            </a:r>
            <a:r>
              <a:rPr kumimoji="0" sz="1200" b="1" i="0" u="none" strike="noStrike" kern="1200" cap="none" spc="-26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1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sets.</a:t>
            </a:r>
            <a:endPar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26" name="Imagem 25">
            <a:extLst>
              <a:ext uri="{FF2B5EF4-FFF2-40B4-BE49-F238E27FC236}">
                <a16:creationId xmlns:a16="http://schemas.microsoft.com/office/drawing/2014/main" id="{4B621594-6680-A87D-4A02-368376843F05}"/>
              </a:ext>
            </a:extLst>
          </p:cNvPr>
          <p:cNvPicPr>
            <a:picLocks noChangeAspect="1"/>
          </p:cNvPicPr>
          <p:nvPr/>
        </p:nvPicPr>
        <p:blipFill>
          <a:blip r:embed="rId2"/>
          <a:stretch>
            <a:fillRect/>
          </a:stretch>
        </p:blipFill>
        <p:spPr>
          <a:xfrm>
            <a:off x="247126" y="3266288"/>
            <a:ext cx="1835244" cy="381020"/>
          </a:xfrm>
          <a:prstGeom prst="rect">
            <a:avLst/>
          </a:prstGeom>
        </p:spPr>
      </p:pic>
      <p:pic>
        <p:nvPicPr>
          <p:cNvPr id="30" name="Imagem 29">
            <a:extLst>
              <a:ext uri="{FF2B5EF4-FFF2-40B4-BE49-F238E27FC236}">
                <a16:creationId xmlns:a16="http://schemas.microsoft.com/office/drawing/2014/main" id="{A6005A11-4F23-7104-E4E9-8D0D6900553C}"/>
              </a:ext>
            </a:extLst>
          </p:cNvPr>
          <p:cNvPicPr>
            <a:picLocks noChangeAspect="1"/>
          </p:cNvPicPr>
          <p:nvPr/>
        </p:nvPicPr>
        <p:blipFill>
          <a:blip r:embed="rId3"/>
          <a:stretch>
            <a:fillRect/>
          </a:stretch>
        </p:blipFill>
        <p:spPr>
          <a:xfrm>
            <a:off x="247126" y="2959500"/>
            <a:ext cx="2019404" cy="349268"/>
          </a:xfrm>
          <a:prstGeom prst="rect">
            <a:avLst/>
          </a:prstGeom>
        </p:spPr>
      </p:pic>
      <p:pic>
        <p:nvPicPr>
          <p:cNvPr id="35" name="Imagem 34">
            <a:extLst>
              <a:ext uri="{FF2B5EF4-FFF2-40B4-BE49-F238E27FC236}">
                <a16:creationId xmlns:a16="http://schemas.microsoft.com/office/drawing/2014/main" id="{5163D273-D5F3-EEC1-60E9-4F48B37570C2}"/>
              </a:ext>
            </a:extLst>
          </p:cNvPr>
          <p:cNvPicPr>
            <a:picLocks noChangeAspect="1"/>
          </p:cNvPicPr>
          <p:nvPr/>
        </p:nvPicPr>
        <p:blipFill>
          <a:blip r:embed="rId4"/>
          <a:stretch>
            <a:fillRect/>
          </a:stretch>
        </p:blipFill>
        <p:spPr>
          <a:xfrm>
            <a:off x="247126" y="4162749"/>
            <a:ext cx="2730640" cy="1016052"/>
          </a:xfrm>
          <a:prstGeom prst="rect">
            <a:avLst/>
          </a:prstGeom>
        </p:spPr>
      </p:pic>
      <p:pic>
        <p:nvPicPr>
          <p:cNvPr id="37" name="Imagem 36">
            <a:extLst>
              <a:ext uri="{FF2B5EF4-FFF2-40B4-BE49-F238E27FC236}">
                <a16:creationId xmlns:a16="http://schemas.microsoft.com/office/drawing/2014/main" id="{454A5675-CABD-B07D-7DD7-D6772CAFBF29}"/>
              </a:ext>
            </a:extLst>
          </p:cNvPr>
          <p:cNvPicPr>
            <a:picLocks noChangeAspect="1"/>
          </p:cNvPicPr>
          <p:nvPr/>
        </p:nvPicPr>
        <p:blipFill>
          <a:blip r:embed="rId5"/>
          <a:stretch>
            <a:fillRect/>
          </a:stretch>
        </p:blipFill>
        <p:spPr>
          <a:xfrm>
            <a:off x="247126" y="5636722"/>
            <a:ext cx="3524504" cy="850057"/>
          </a:xfrm>
          <a:prstGeom prst="rect">
            <a:avLst/>
          </a:prstGeom>
        </p:spPr>
      </p:pic>
      <p:pic>
        <p:nvPicPr>
          <p:cNvPr id="40" name="Imagem 39">
            <a:extLst>
              <a:ext uri="{FF2B5EF4-FFF2-40B4-BE49-F238E27FC236}">
                <a16:creationId xmlns:a16="http://schemas.microsoft.com/office/drawing/2014/main" id="{146F0F6D-E2DF-DFEE-B07B-32EF3298540A}"/>
              </a:ext>
            </a:extLst>
          </p:cNvPr>
          <p:cNvPicPr>
            <a:picLocks noChangeAspect="1"/>
          </p:cNvPicPr>
          <p:nvPr/>
        </p:nvPicPr>
        <p:blipFill>
          <a:blip r:embed="rId6"/>
          <a:stretch>
            <a:fillRect/>
          </a:stretch>
        </p:blipFill>
        <p:spPr>
          <a:xfrm>
            <a:off x="4219695" y="3486073"/>
            <a:ext cx="4469136" cy="464009"/>
          </a:xfrm>
          <a:prstGeom prst="rect">
            <a:avLst/>
          </a:prstGeom>
        </p:spPr>
      </p:pic>
      <p:pic>
        <p:nvPicPr>
          <p:cNvPr id="42" name="Imagem 41">
            <a:extLst>
              <a:ext uri="{FF2B5EF4-FFF2-40B4-BE49-F238E27FC236}">
                <a16:creationId xmlns:a16="http://schemas.microsoft.com/office/drawing/2014/main" id="{754AC301-8B33-0271-2167-7C233587585C}"/>
              </a:ext>
            </a:extLst>
          </p:cNvPr>
          <p:cNvPicPr>
            <a:picLocks noChangeAspect="1"/>
          </p:cNvPicPr>
          <p:nvPr/>
        </p:nvPicPr>
        <p:blipFill>
          <a:blip r:embed="rId7"/>
          <a:stretch>
            <a:fillRect/>
          </a:stretch>
        </p:blipFill>
        <p:spPr>
          <a:xfrm>
            <a:off x="4219695" y="4570974"/>
            <a:ext cx="3835597" cy="330217"/>
          </a:xfrm>
          <a:prstGeom prst="rect">
            <a:avLst/>
          </a:prstGeom>
        </p:spPr>
      </p:pic>
      <p:pic>
        <p:nvPicPr>
          <p:cNvPr id="44" name="Imagem 43">
            <a:extLst>
              <a:ext uri="{FF2B5EF4-FFF2-40B4-BE49-F238E27FC236}">
                <a16:creationId xmlns:a16="http://schemas.microsoft.com/office/drawing/2014/main" id="{8FFA94D8-6589-FBB4-71B3-8E510F1ED946}"/>
              </a:ext>
            </a:extLst>
          </p:cNvPr>
          <p:cNvPicPr>
            <a:picLocks noChangeAspect="1"/>
          </p:cNvPicPr>
          <p:nvPr/>
        </p:nvPicPr>
        <p:blipFill>
          <a:blip r:embed="rId8"/>
          <a:stretch>
            <a:fillRect/>
          </a:stretch>
        </p:blipFill>
        <p:spPr>
          <a:xfrm>
            <a:off x="4219695" y="5437412"/>
            <a:ext cx="2121009" cy="4762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1D1D-95A6-AC4A-30A4-7DF23175A8BE}"/>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A2991D1-1B37-03A9-D25D-19B8ECB76FE2}"/>
              </a:ext>
            </a:extLst>
          </p:cNvPr>
          <p:cNvSpPr txBox="1">
            <a:spLocks noGrp="1"/>
          </p:cNvSpPr>
          <p:nvPr>
            <p:ph type="title"/>
          </p:nvPr>
        </p:nvSpPr>
        <p:spPr>
          <a:xfrm>
            <a:off x="848969" y="417398"/>
            <a:ext cx="6749415" cy="589280"/>
          </a:xfrm>
          <a:prstGeom prst="rect">
            <a:avLst/>
          </a:prstGeom>
        </p:spPr>
        <p:txBody>
          <a:bodyPr vert="horz" wrap="square" lIns="0" tIns="12065" rIns="0" bIns="0" rtlCol="0">
            <a:spAutoFit/>
          </a:bodyPr>
          <a:lstStyle/>
          <a:p>
            <a:pPr marL="12700">
              <a:lnSpc>
                <a:spcPct val="100000"/>
              </a:lnSpc>
              <a:spcBef>
                <a:spcPts val="95"/>
              </a:spcBef>
            </a:pPr>
            <a:r>
              <a:rPr spc="-90" dirty="0"/>
              <a:t>Predictive</a:t>
            </a:r>
            <a:r>
              <a:rPr spc="165" dirty="0"/>
              <a:t> </a:t>
            </a:r>
            <a:r>
              <a:rPr spc="-130" dirty="0"/>
              <a:t>Analysis</a:t>
            </a:r>
            <a:r>
              <a:rPr spc="165" dirty="0"/>
              <a:t> </a:t>
            </a:r>
            <a:r>
              <a:rPr spc="-125" dirty="0"/>
              <a:t>(Classification)</a:t>
            </a:r>
          </a:p>
        </p:txBody>
      </p:sp>
      <p:grpSp>
        <p:nvGrpSpPr>
          <p:cNvPr id="3" name="object 3">
            <a:extLst>
              <a:ext uri="{FF2B5EF4-FFF2-40B4-BE49-F238E27FC236}">
                <a16:creationId xmlns:a16="http://schemas.microsoft.com/office/drawing/2014/main" id="{72F79AC3-647E-E521-6673-1A00A7F67CFE}"/>
              </a:ext>
            </a:extLst>
          </p:cNvPr>
          <p:cNvGrpSpPr/>
          <p:nvPr/>
        </p:nvGrpSpPr>
        <p:grpSpPr>
          <a:xfrm>
            <a:off x="962913" y="1088136"/>
            <a:ext cx="9548495" cy="1472565"/>
            <a:chOff x="962913" y="1088136"/>
            <a:chExt cx="9548495" cy="1472565"/>
          </a:xfrm>
        </p:grpSpPr>
        <p:sp>
          <p:nvSpPr>
            <p:cNvPr id="4" name="object 4">
              <a:extLst>
                <a:ext uri="{FF2B5EF4-FFF2-40B4-BE49-F238E27FC236}">
                  <a16:creationId xmlns:a16="http://schemas.microsoft.com/office/drawing/2014/main" id="{9BF75F80-B689-9B2E-F1D0-7284D20BD805}"/>
                </a:ext>
              </a:extLst>
            </p:cNvPr>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a:extLst>
                <a:ext uri="{FF2B5EF4-FFF2-40B4-BE49-F238E27FC236}">
                  <a16:creationId xmlns:a16="http://schemas.microsoft.com/office/drawing/2014/main" id="{BEE0F1D6-90AA-2D3F-CFEB-CA54F47E3343}"/>
                </a:ext>
              </a:extLst>
            </p:cNvPr>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a:extLst>
                <a:ext uri="{FF2B5EF4-FFF2-40B4-BE49-F238E27FC236}">
                  <a16:creationId xmlns:a16="http://schemas.microsoft.com/office/drawing/2014/main" id="{2EF6EFA8-001A-6902-4405-ADCAF48F1F41}"/>
                </a:ext>
              </a:extLst>
            </p:cNvPr>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object 7">
            <a:extLst>
              <a:ext uri="{FF2B5EF4-FFF2-40B4-BE49-F238E27FC236}">
                <a16:creationId xmlns:a16="http://schemas.microsoft.com/office/drawing/2014/main" id="{3EC014F4-40C9-AA2A-F6A5-A012A96B0060}"/>
              </a:ext>
            </a:extLst>
          </p:cNvPr>
          <p:cNvSpPr txBox="1"/>
          <p:nvPr/>
        </p:nvSpPr>
        <p:spPr>
          <a:xfrm>
            <a:off x="1059281" y="1633855"/>
            <a:ext cx="1803400" cy="347980"/>
          </a:xfrm>
          <a:prstGeom prst="rect">
            <a:avLst/>
          </a:prstGeom>
        </p:spPr>
        <p:txBody>
          <a:bodyPr vert="horz" wrap="square" lIns="0" tIns="13335" rIns="0" bIns="0" rtlCol="0">
            <a:spAutoFit/>
          </a:bodyPr>
          <a:lstStyle/>
          <a:p>
            <a:pPr marL="0" marR="0" lvl="0" indent="0" algn="ctr" defTabSz="914400" rtl="0" eaLnBrk="1" fontAlgn="auto" latinLnBrk="0" hangingPunct="1">
              <a:lnSpc>
                <a:spcPts val="1265"/>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1.</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Read</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dataset</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into</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Dataframe</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635" marR="0" lvl="0" indent="0" algn="ctr" defTabSz="914400" rtl="0" eaLnBrk="1" fontAlgn="auto" latinLnBrk="0" hangingPunct="1">
              <a:lnSpc>
                <a:spcPts val="1265"/>
              </a:lnSpc>
              <a:spcBef>
                <a:spcPts val="0"/>
              </a:spcBef>
              <a:spcAft>
                <a:spcPts val="0"/>
              </a:spcAft>
              <a:buClrTx/>
              <a:buSzTx/>
              <a:buFontTx/>
              <a:buNone/>
              <a:tabLst/>
              <a:defRPr/>
            </a:pP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and</a:t>
            </a:r>
            <a:r>
              <a:rPr kumimoji="0" sz="1100" b="0" i="0" u="none" strike="noStrike" kern="120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create</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‘Class’</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array</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8" name="object 8">
            <a:extLst>
              <a:ext uri="{FF2B5EF4-FFF2-40B4-BE49-F238E27FC236}">
                <a16:creationId xmlns:a16="http://schemas.microsoft.com/office/drawing/2014/main" id="{6F0660DF-563D-C5D4-AA28-F55BB3708B66}"/>
              </a:ext>
            </a:extLst>
          </p:cNvPr>
          <p:cNvGrpSpPr/>
          <p:nvPr/>
        </p:nvGrpSpPr>
        <p:grpSpPr>
          <a:xfrm>
            <a:off x="3044698" y="1523746"/>
            <a:ext cx="1995805" cy="601345"/>
            <a:chOff x="3044698" y="1523746"/>
            <a:chExt cx="1995805" cy="601345"/>
          </a:xfrm>
        </p:grpSpPr>
        <p:sp>
          <p:nvSpPr>
            <p:cNvPr id="9" name="object 9">
              <a:extLst>
                <a:ext uri="{FF2B5EF4-FFF2-40B4-BE49-F238E27FC236}">
                  <a16:creationId xmlns:a16="http://schemas.microsoft.com/office/drawing/2014/main" id="{5D86240B-377B-8552-53D0-B0E72F739995}"/>
                </a:ext>
              </a:extLst>
            </p:cNvPr>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a:extLst>
                <a:ext uri="{FF2B5EF4-FFF2-40B4-BE49-F238E27FC236}">
                  <a16:creationId xmlns:a16="http://schemas.microsoft.com/office/drawing/2014/main" id="{50E29462-23B8-F4AD-C792-D846B1E96191}"/>
                </a:ext>
              </a:extLst>
            </p:cNvPr>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object 11">
            <a:extLst>
              <a:ext uri="{FF2B5EF4-FFF2-40B4-BE49-F238E27FC236}">
                <a16:creationId xmlns:a16="http://schemas.microsoft.com/office/drawing/2014/main" id="{2C0A3092-A5EB-259B-DA06-010548F22DC4}"/>
              </a:ext>
            </a:extLst>
          </p:cNvPr>
          <p:cNvSpPr txBox="1"/>
          <p:nvPr/>
        </p:nvSpPr>
        <p:spPr>
          <a:xfrm>
            <a:off x="3373373" y="1710689"/>
            <a:ext cx="1340485"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2.</a:t>
            </a:r>
            <a:r>
              <a:rPr kumimoji="0" sz="1100" b="0" i="0" u="none" strike="noStrike" kern="1200" cap="none" spc="-3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Standardize</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the</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2" name="object 12">
            <a:extLst>
              <a:ext uri="{FF2B5EF4-FFF2-40B4-BE49-F238E27FC236}">
                <a16:creationId xmlns:a16="http://schemas.microsoft.com/office/drawing/2014/main" id="{94E5BAC4-F627-2DED-F810-6C7939BA6C80}"/>
              </a:ext>
            </a:extLst>
          </p:cNvPr>
          <p:cNvGrpSpPr/>
          <p:nvPr/>
        </p:nvGrpSpPr>
        <p:grpSpPr>
          <a:xfrm>
            <a:off x="5126482" y="1523746"/>
            <a:ext cx="1997075" cy="601345"/>
            <a:chOff x="5126482" y="1523746"/>
            <a:chExt cx="1997075" cy="601345"/>
          </a:xfrm>
        </p:grpSpPr>
        <p:sp>
          <p:nvSpPr>
            <p:cNvPr id="13" name="object 13">
              <a:extLst>
                <a:ext uri="{FF2B5EF4-FFF2-40B4-BE49-F238E27FC236}">
                  <a16:creationId xmlns:a16="http://schemas.microsoft.com/office/drawing/2014/main" id="{C1DA0F3A-1623-7F82-1DA0-83936E940F40}"/>
                </a:ext>
              </a:extLst>
            </p:cNvPr>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a:extLst>
                <a:ext uri="{FF2B5EF4-FFF2-40B4-BE49-F238E27FC236}">
                  <a16:creationId xmlns:a16="http://schemas.microsoft.com/office/drawing/2014/main" id="{73D2848A-34A8-E947-2040-68497C175327}"/>
                </a:ext>
              </a:extLst>
            </p:cNvPr>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5" name="object 15">
            <a:extLst>
              <a:ext uri="{FF2B5EF4-FFF2-40B4-BE49-F238E27FC236}">
                <a16:creationId xmlns:a16="http://schemas.microsoft.com/office/drawing/2014/main" id="{A3578F51-1E99-AC33-37DF-13139820255D}"/>
              </a:ext>
            </a:extLst>
          </p:cNvPr>
          <p:cNvSpPr txBox="1"/>
          <p:nvPr/>
        </p:nvSpPr>
        <p:spPr>
          <a:xfrm>
            <a:off x="5313934" y="1633855"/>
            <a:ext cx="1622425" cy="347980"/>
          </a:xfrm>
          <a:prstGeom prst="rect">
            <a:avLst/>
          </a:prstGeom>
        </p:spPr>
        <p:txBody>
          <a:bodyPr vert="horz" wrap="square" lIns="0" tIns="13335" rIns="0" bIns="0" rtlCol="0">
            <a:spAutoFit/>
          </a:bodyPr>
          <a:lstStyle/>
          <a:p>
            <a:pPr marL="12700" marR="0" lvl="0" indent="0" algn="l" defTabSz="914400" rtl="0" eaLnBrk="1" fontAlgn="auto" latinLnBrk="0" hangingPunct="1">
              <a:lnSpc>
                <a:spcPts val="1265"/>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3.</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Train/Test/Split</a:t>
            </a:r>
            <a:r>
              <a:rPr kumimoji="0" sz="1100" b="0" i="0" u="none" strike="noStrike" kern="1200" cap="none" spc="-4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in</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to</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71755" marR="0" lvl="0" indent="0" algn="l" defTabSz="914400" rtl="0" eaLnBrk="1" fontAlgn="auto" latinLnBrk="0" hangingPunct="1">
              <a:lnSpc>
                <a:spcPts val="1265"/>
              </a:lnSpc>
              <a:spcBef>
                <a:spcPts val="0"/>
              </a:spcBef>
              <a:spcAft>
                <a:spcPts val="0"/>
              </a:spcAft>
              <a:buClrTx/>
              <a:buSzTx/>
              <a:buFontTx/>
              <a:buNone/>
              <a:tabLst/>
              <a:defRPr/>
            </a:pP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training</a:t>
            </a:r>
            <a:r>
              <a:rPr kumimoji="0" sz="1100" b="0" i="0" u="none" strike="noStrike" kern="1200" cap="none" spc="-1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and</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test</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data</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sets</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6" name="object 16">
            <a:extLst>
              <a:ext uri="{FF2B5EF4-FFF2-40B4-BE49-F238E27FC236}">
                <a16:creationId xmlns:a16="http://schemas.microsoft.com/office/drawing/2014/main" id="{CCCB2B9A-90CC-F2F4-6084-1F8946A7AA98}"/>
              </a:ext>
            </a:extLst>
          </p:cNvPr>
          <p:cNvGrpSpPr/>
          <p:nvPr/>
        </p:nvGrpSpPr>
        <p:grpSpPr>
          <a:xfrm>
            <a:off x="7209790" y="1523746"/>
            <a:ext cx="1995805" cy="601345"/>
            <a:chOff x="7209790" y="1523746"/>
            <a:chExt cx="1995805" cy="601345"/>
          </a:xfrm>
        </p:grpSpPr>
        <p:sp>
          <p:nvSpPr>
            <p:cNvPr id="17" name="object 17">
              <a:extLst>
                <a:ext uri="{FF2B5EF4-FFF2-40B4-BE49-F238E27FC236}">
                  <a16:creationId xmlns:a16="http://schemas.microsoft.com/office/drawing/2014/main" id="{F249EEB3-0D38-F7FA-9343-083794EB7397}"/>
                </a:ext>
              </a:extLst>
            </p:cNvPr>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a:extLst>
                <a:ext uri="{FF2B5EF4-FFF2-40B4-BE49-F238E27FC236}">
                  <a16:creationId xmlns:a16="http://schemas.microsoft.com/office/drawing/2014/main" id="{900218F6-E6AB-055E-2B2F-F9CEB4126EE4}"/>
                </a:ext>
              </a:extLst>
            </p:cNvPr>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object 19">
            <a:extLst>
              <a:ext uri="{FF2B5EF4-FFF2-40B4-BE49-F238E27FC236}">
                <a16:creationId xmlns:a16="http://schemas.microsoft.com/office/drawing/2014/main" id="{044E3EB6-50B2-060C-F5A0-EBC6801E163B}"/>
              </a:ext>
            </a:extLst>
          </p:cNvPr>
          <p:cNvSpPr txBox="1"/>
          <p:nvPr/>
        </p:nvSpPr>
        <p:spPr>
          <a:xfrm>
            <a:off x="7390638" y="1710689"/>
            <a:ext cx="1635760" cy="18274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4.</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Create</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and</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Refine</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Models</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20" name="object 20">
            <a:extLst>
              <a:ext uri="{FF2B5EF4-FFF2-40B4-BE49-F238E27FC236}">
                <a16:creationId xmlns:a16="http://schemas.microsoft.com/office/drawing/2014/main" id="{A1A4D949-5690-783D-9877-0F52CF6A120B}"/>
              </a:ext>
            </a:extLst>
          </p:cNvPr>
          <p:cNvGrpSpPr/>
          <p:nvPr/>
        </p:nvGrpSpPr>
        <p:grpSpPr>
          <a:xfrm>
            <a:off x="9291573" y="1523746"/>
            <a:ext cx="1995805" cy="601345"/>
            <a:chOff x="9291573" y="1523746"/>
            <a:chExt cx="1995805" cy="601345"/>
          </a:xfrm>
        </p:grpSpPr>
        <p:sp>
          <p:nvSpPr>
            <p:cNvPr id="21" name="object 21">
              <a:extLst>
                <a:ext uri="{FF2B5EF4-FFF2-40B4-BE49-F238E27FC236}">
                  <a16:creationId xmlns:a16="http://schemas.microsoft.com/office/drawing/2014/main" id="{854BD29F-7D4C-C4DF-88D4-C47C2AEED295}"/>
                </a:ext>
              </a:extLst>
            </p:cNvPr>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a:extLst>
                <a:ext uri="{FF2B5EF4-FFF2-40B4-BE49-F238E27FC236}">
                  <a16:creationId xmlns:a16="http://schemas.microsoft.com/office/drawing/2014/main" id="{28603E8E-1B5C-C91C-E12C-C50C7BCAAC04}"/>
                </a:ext>
              </a:extLst>
            </p:cNvPr>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object 23">
            <a:extLst>
              <a:ext uri="{FF2B5EF4-FFF2-40B4-BE49-F238E27FC236}">
                <a16:creationId xmlns:a16="http://schemas.microsoft.com/office/drawing/2014/main" id="{415A6BB3-165F-44EB-0485-82904126D96C}"/>
              </a:ext>
            </a:extLst>
          </p:cNvPr>
          <p:cNvSpPr txBox="1"/>
          <p:nvPr/>
        </p:nvSpPr>
        <p:spPr>
          <a:xfrm>
            <a:off x="9501885" y="1633855"/>
            <a:ext cx="1577340" cy="347980"/>
          </a:xfrm>
          <a:prstGeom prst="rect">
            <a:avLst/>
          </a:prstGeom>
        </p:spPr>
        <p:txBody>
          <a:bodyPr vert="horz" wrap="square" lIns="0" tIns="13335" rIns="0" bIns="0" rtlCol="0">
            <a:spAutoFit/>
          </a:bodyPr>
          <a:lstStyle/>
          <a:p>
            <a:pPr marL="0" marR="0" lvl="0" indent="0" algn="ctr" defTabSz="914400" rtl="0" eaLnBrk="1" fontAlgn="auto" latinLnBrk="0" hangingPunct="1">
              <a:lnSpc>
                <a:spcPts val="1265"/>
              </a:lnSpc>
              <a:spcBef>
                <a:spcPts val="105"/>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5.</a:t>
            </a:r>
            <a:r>
              <a:rPr kumimoji="0" sz="1100" b="0" i="0" u="none" strike="noStrike" kern="1200" cap="none" spc="-3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Find</a:t>
            </a:r>
            <a:r>
              <a:rPr kumimoji="0" sz="1100" b="0" i="0" u="none" strike="noStrike" kern="1200" cap="none" spc="-2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the</a:t>
            </a:r>
            <a:r>
              <a:rPr kumimoji="0" sz="1100" b="0" i="0" u="none" strike="noStrike" kern="1200" cap="none" spc="-1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best</a:t>
            </a:r>
            <a:r>
              <a:rPr kumimoji="0" sz="1100" b="0" i="0" u="none" strike="noStrike" kern="1200" cap="none" spc="-25"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performing</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270" marR="0" lvl="0" indent="0" algn="ctr" defTabSz="914400" rtl="0" eaLnBrk="1" fontAlgn="auto" latinLnBrk="0" hangingPunct="1">
              <a:lnSpc>
                <a:spcPts val="1265"/>
              </a:lnSpc>
              <a:spcBef>
                <a:spcPts val="0"/>
              </a:spcBef>
              <a:spcAft>
                <a:spcPts val="0"/>
              </a:spcAft>
              <a:buClrTx/>
              <a:buSzTx/>
              <a:buFontTx/>
              <a:buNone/>
              <a:tabLst/>
              <a:defRPr/>
            </a:pPr>
            <a:r>
              <a:rPr kumimoji="0" sz="1100" b="0" i="0" u="none" strike="noStrike" kern="120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Model</a:t>
            </a:r>
            <a:endParaRPr kumimoji="0"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7" name="object 27"/>
          <p:cNvSpPr txBox="1"/>
          <p:nvPr/>
        </p:nvSpPr>
        <p:spPr>
          <a:xfrm>
            <a:off x="780146" y="2402345"/>
            <a:ext cx="2968894" cy="221856"/>
          </a:xfrm>
          <a:prstGeom prst="rect">
            <a:avLst/>
          </a:prstGeom>
          <a:ln w="9525">
            <a:solidFill>
              <a:srgbClr val="4471C4"/>
            </a:solidFill>
          </a:ln>
        </p:spPr>
        <p:txBody>
          <a:bodyPr vert="horz" wrap="square" lIns="0" tIns="36830" rIns="0" bIns="0" rtlCol="0">
            <a:spAutoFit/>
          </a:bodyPr>
          <a:lstStyle/>
          <a:p>
            <a:pPr marL="92075" marR="0" lvl="0" indent="0" algn="l" defTabSz="914400" rtl="0" eaLnBrk="1" fontAlgn="auto" latinLnBrk="0" hangingPunct="1">
              <a:lnSpc>
                <a:spcPct val="100000"/>
              </a:lnSpc>
              <a:spcBef>
                <a:spcPts val="290"/>
              </a:spcBef>
              <a:spcAft>
                <a:spcPts val="0"/>
              </a:spcAft>
              <a:buClrTx/>
              <a:buSzTx/>
              <a:buFontTx/>
              <a:buNone/>
              <a:tabLst>
                <a:tab pos="434340" algn="l"/>
              </a:tabLst>
              <a:defRPr/>
            </a:pP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3.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Find</a:t>
            </a:r>
            <a:r>
              <a:rPr kumimoji="0" sz="1200" b="1"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a:t>
            </a:r>
            <a:r>
              <a:rPr kumimoji="0" sz="1200" b="1" i="0" u="none" strike="noStrike" kern="1200" cap="none" spc="-3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best</a:t>
            </a:r>
            <a:r>
              <a:rPr kumimoji="0" sz="1200" b="1" i="0" u="none" strike="noStrike" kern="1200" cap="none" spc="-1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performing</a:t>
            </a:r>
            <a:r>
              <a:rPr kumimoji="0" sz="1200" b="1" i="0" u="none" strike="noStrike" kern="1200" cap="none" spc="-45"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kumimoji="0" sz="1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model</a:t>
            </a:r>
          </a:p>
        </p:txBody>
      </p:sp>
      <p:pic>
        <p:nvPicPr>
          <p:cNvPr id="46" name="Imagem 45">
            <a:extLst>
              <a:ext uri="{FF2B5EF4-FFF2-40B4-BE49-F238E27FC236}">
                <a16:creationId xmlns:a16="http://schemas.microsoft.com/office/drawing/2014/main" id="{1EFF0F0C-3B77-558F-B85D-49E50093C90A}"/>
              </a:ext>
            </a:extLst>
          </p:cNvPr>
          <p:cNvPicPr>
            <a:picLocks noChangeAspect="1"/>
          </p:cNvPicPr>
          <p:nvPr/>
        </p:nvPicPr>
        <p:blipFill>
          <a:blip r:embed="rId2"/>
          <a:stretch>
            <a:fillRect/>
          </a:stretch>
        </p:blipFill>
        <p:spPr>
          <a:xfrm>
            <a:off x="780146" y="2930053"/>
            <a:ext cx="6818238" cy="3282552"/>
          </a:xfrm>
          <a:prstGeom prst="rect">
            <a:avLst/>
          </a:prstGeom>
        </p:spPr>
      </p:pic>
    </p:spTree>
    <p:extLst>
      <p:ext uri="{BB962C8B-B14F-4D97-AF65-F5344CB8AC3E}">
        <p14:creationId xmlns:p14="http://schemas.microsoft.com/office/powerpoint/2010/main" val="2574759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Executive Summary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Introduction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Methodology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Results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Conclusion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293113"/>
            <a:ext cx="5784850" cy="36068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22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Following</a:t>
            </a:r>
            <a:r>
              <a:rPr kumimoji="0" sz="22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2200" b="0" i="0" u="none" strike="noStrike" kern="1200" cap="none" spc="-6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sections</a:t>
            </a:r>
            <a:r>
              <a:rPr kumimoji="0" sz="22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22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and</a:t>
            </a:r>
            <a:r>
              <a:rPr kumimoji="0" sz="2200" b="0" i="0" u="none" strike="noStrike" kern="1200" cap="none" spc="7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2200" b="0" i="0" u="none" strike="noStrike" kern="1200" cap="none" spc="-6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slides</a:t>
            </a:r>
            <a:r>
              <a:rPr kumimoji="0" sz="2200" b="0" i="0" u="none" strike="noStrike" kern="1200" cap="none" spc="7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22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explain</a:t>
            </a:r>
            <a:r>
              <a:rPr kumimoji="0" sz="2200" b="0" i="0" u="none" strike="noStrike" kern="1200" cap="none" spc="5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2200" b="0" i="0" u="none" strike="noStrike" kern="1200" cap="none" spc="-5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results</a:t>
            </a:r>
            <a:r>
              <a:rPr kumimoji="0" sz="2200" b="0" i="0" u="none" strike="noStrike" kern="1200" cap="none" spc="80"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 </a:t>
            </a:r>
            <a:r>
              <a:rPr kumimoji="0" sz="2200" b="0" i="0" u="none" strike="noStrike" kern="1200" cap="none" spc="-25" normalizeH="0" baseline="0" noProof="0" dirty="0">
                <a:ln>
                  <a:noFill/>
                </a:ln>
                <a:solidFill>
                  <a:srgbClr val="292929"/>
                </a:solidFill>
                <a:effectLst/>
                <a:uLnTx/>
                <a:uFillTx/>
                <a:latin typeface="Times New Roman" panose="02020603050405020304" pitchFamily="18" charset="0"/>
                <a:cs typeface="Times New Roman" panose="02020603050405020304" pitchFamily="18" charset="0"/>
              </a:rPr>
              <a:t>for:</a:t>
            </a:r>
            <a:endParaRPr kumimoji="0" sz="2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 name="object 3"/>
          <p:cNvSpPr txBox="1"/>
          <p:nvPr/>
        </p:nvSpPr>
        <p:spPr>
          <a:xfrm>
            <a:off x="11109706" y="6081166"/>
            <a:ext cx="269240" cy="269240"/>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65" normalizeH="0" baseline="0" noProof="0" dirty="0">
                <a:ln>
                  <a:noFill/>
                </a:ln>
                <a:solidFill>
                  <a:srgbClr val="1C7CDB"/>
                </a:solidFill>
                <a:effectLst/>
                <a:uLnTx/>
                <a:uFillTx/>
                <a:latin typeface="Microsoft Sans Serif"/>
                <a:ea typeface="+mn-ea"/>
                <a:cs typeface="Microsoft Sans Serif"/>
              </a:rPr>
              <a:t>17</a:t>
            </a:r>
            <a:endParaRPr kumimoji="0" sz="1600" b="0" i="0" u="none" strike="noStrike" kern="1200" cap="none" spc="0" normalizeH="0" baseline="0" noProof="0">
              <a:ln>
                <a:noFill/>
              </a:ln>
              <a:solidFill>
                <a:prstClr val="black"/>
              </a:solidFill>
              <a:effectLst/>
              <a:uLnTx/>
              <a:uFillTx/>
              <a:latin typeface="Microsoft Sans Serif"/>
              <a:ea typeface="+mn-ea"/>
              <a:cs typeface="Microsoft Sans Serif"/>
            </a:endParaRPr>
          </a:p>
        </p:txBody>
      </p:sp>
      <p:sp>
        <p:nvSpPr>
          <p:cNvPr id="4" name="object 4"/>
          <p:cNvSpPr txBox="1">
            <a:spLocks noGrp="1"/>
          </p:cNvSpPr>
          <p:nvPr>
            <p:ph type="title"/>
          </p:nvPr>
        </p:nvSpPr>
        <p:spPr>
          <a:xfrm>
            <a:off x="848969" y="417652"/>
            <a:ext cx="1454150" cy="589280"/>
          </a:xfrm>
          <a:prstGeom prst="rect">
            <a:avLst/>
          </a:prstGeom>
        </p:spPr>
        <p:txBody>
          <a:bodyPr vert="horz" wrap="square" lIns="0" tIns="12065" rIns="0" bIns="0" rtlCol="0">
            <a:spAutoFit/>
          </a:bodyPr>
          <a:lstStyle/>
          <a:p>
            <a:pPr marL="12700">
              <a:lnSpc>
                <a:spcPct val="100000"/>
              </a:lnSpc>
              <a:spcBef>
                <a:spcPts val="95"/>
              </a:spcBef>
            </a:pPr>
            <a:r>
              <a:rPr spc="-165" dirty="0"/>
              <a:t>Results</a:t>
            </a:r>
          </a:p>
        </p:txBody>
      </p:sp>
      <p:grpSp>
        <p:nvGrpSpPr>
          <p:cNvPr id="5" name="object 5"/>
          <p:cNvGrpSpPr/>
          <p:nvPr/>
        </p:nvGrpSpPr>
        <p:grpSpPr>
          <a:xfrm>
            <a:off x="3917949" y="2061526"/>
            <a:ext cx="6461125" cy="1294765"/>
            <a:chOff x="3917950" y="2061717"/>
            <a:chExt cx="6461125" cy="1294765"/>
          </a:xfrm>
        </p:grpSpPr>
        <p:sp>
          <p:nvSpPr>
            <p:cNvPr id="6" name="object 6"/>
            <p:cNvSpPr/>
            <p:nvPr/>
          </p:nvSpPr>
          <p:spPr>
            <a:xfrm>
              <a:off x="3924300" y="2068067"/>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3"/>
                  </a:lnTo>
                  <a:lnTo>
                    <a:pt x="6368037" y="1234757"/>
                  </a:lnTo>
                  <a:lnTo>
                    <a:pt x="6401117" y="1201677"/>
                  </a:lnTo>
                  <a:lnTo>
                    <a:pt x="6426333" y="1162015"/>
                  </a:lnTo>
                  <a:lnTo>
                    <a:pt x="6442402" y="1117052"/>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3924300" y="2068067"/>
              <a:ext cx="6448425" cy="1282065"/>
            </a:xfrm>
            <a:custGeom>
              <a:avLst/>
              <a:gdLst/>
              <a:ahLst/>
              <a:cxnLst/>
              <a:rect l="l" t="t" r="r" b="b"/>
              <a:pathLst>
                <a:path w="6448425" h="1282064">
                  <a:moveTo>
                    <a:pt x="6448044" y="213614"/>
                  </a:moveTo>
                  <a:lnTo>
                    <a:pt x="6448044" y="1068070"/>
                  </a:lnTo>
                  <a:lnTo>
                    <a:pt x="6442402" y="1117052"/>
                  </a:lnTo>
                  <a:lnTo>
                    <a:pt x="6426333" y="1162015"/>
                  </a:lnTo>
                  <a:lnTo>
                    <a:pt x="6401117" y="1201677"/>
                  </a:lnTo>
                  <a:lnTo>
                    <a:pt x="6368037" y="1234757"/>
                  </a:lnTo>
                  <a:lnTo>
                    <a:pt x="6328375" y="1259973"/>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object 8"/>
          <p:cNvSpPr txBox="1"/>
          <p:nvPr/>
        </p:nvSpPr>
        <p:spPr>
          <a:xfrm>
            <a:off x="4159758" y="2204084"/>
            <a:ext cx="1031875" cy="299720"/>
          </a:xfrm>
          <a:prstGeom prst="rect">
            <a:avLst/>
          </a:prstGeom>
        </p:spPr>
        <p:txBody>
          <a:bodyPr vert="horz" wrap="square" lIns="0" tIns="12700" rIns="0" bIns="0" rtlCol="0">
            <a:spAutoFit/>
          </a:bodyPr>
          <a:lstStyle/>
          <a:p>
            <a:pPr marL="184785" marR="0" lvl="0" indent="-172720" algn="l" defTabSz="914400" rtl="0" eaLnBrk="1" fontAlgn="auto" latinLnBrk="0" hangingPunct="1">
              <a:lnSpc>
                <a:spcPct val="100000"/>
              </a:lnSpc>
              <a:spcBef>
                <a:spcPts val="100"/>
              </a:spcBef>
              <a:spcAft>
                <a:spcPts val="0"/>
              </a:spcAft>
              <a:buClrTx/>
              <a:buSzTx/>
              <a:buFontTx/>
              <a:buChar char="•"/>
              <a:tabLst>
                <a:tab pos="1854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Sa</a:t>
            </a:r>
            <a:r>
              <a:rPr kumimoji="0" sz="1800" b="0" i="0" u="none" strike="noStrike" kern="1200" cap="none" spc="0" normalizeH="0" baseline="0" noProof="0" dirty="0">
                <a:ln>
                  <a:noFill/>
                </a:ln>
                <a:solidFill>
                  <a:prstClr val="black"/>
                </a:solidFill>
                <a:effectLst/>
                <a:uLnTx/>
                <a:uFillTx/>
                <a:latin typeface="Calibri"/>
                <a:ea typeface="+mn-ea"/>
                <a:cs typeface="Calibri"/>
              </a:rPr>
              <a:t>m</a:t>
            </a:r>
            <a:r>
              <a:rPr kumimoji="0" sz="1800" b="0" i="0" u="none" strike="noStrike" kern="1200" cap="none" spc="-5" normalizeH="0" baseline="0" noProof="0" dirty="0">
                <a:ln>
                  <a:noFill/>
                </a:ln>
                <a:solidFill>
                  <a:prstClr val="black"/>
                </a:solidFill>
                <a:effectLst/>
                <a:uLnTx/>
                <a:uFillTx/>
                <a:latin typeface="Calibri"/>
                <a:ea typeface="+mn-ea"/>
                <a:cs typeface="Calibri"/>
              </a:rPr>
              <a:t>ples:</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grpSp>
        <p:nvGrpSpPr>
          <p:cNvPr id="9" name="object 9"/>
          <p:cNvGrpSpPr/>
          <p:nvPr/>
        </p:nvGrpSpPr>
        <p:grpSpPr>
          <a:xfrm>
            <a:off x="1299717" y="2293366"/>
            <a:ext cx="2631440" cy="831215"/>
            <a:chOff x="1299717" y="2293366"/>
            <a:chExt cx="2631440" cy="831215"/>
          </a:xfrm>
        </p:grpSpPr>
        <p:sp>
          <p:nvSpPr>
            <p:cNvPr id="10" name="object 10"/>
            <p:cNvSpPr/>
            <p:nvPr/>
          </p:nvSpPr>
          <p:spPr>
            <a:xfrm>
              <a:off x="1306067" y="2299716"/>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8"/>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306067" y="2299716"/>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8"/>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object 12"/>
          <p:cNvSpPr txBox="1"/>
          <p:nvPr/>
        </p:nvSpPr>
        <p:spPr>
          <a:xfrm>
            <a:off x="1665858" y="2353436"/>
            <a:ext cx="1897380" cy="63373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395"/>
              </a:lnSpc>
              <a:spcBef>
                <a:spcPts val="100"/>
              </a:spcBef>
              <a:spcAft>
                <a:spcPts val="0"/>
              </a:spcAft>
              <a:buClrTx/>
              <a:buSzTx/>
              <a:buFontTx/>
              <a:buNone/>
              <a:tabLst/>
              <a:defRPr/>
            </a:pPr>
            <a:r>
              <a:rPr kumimoji="0" sz="2100" b="0" i="0" u="none" strike="noStrike" kern="1200" cap="none" spc="-45" normalizeH="0" baseline="0" noProof="0" dirty="0">
                <a:ln>
                  <a:noFill/>
                </a:ln>
                <a:solidFill>
                  <a:srgbClr val="FFFFFF"/>
                </a:solidFill>
                <a:effectLst/>
                <a:uLnTx/>
                <a:uFillTx/>
                <a:latin typeface="Microsoft Sans Serif"/>
                <a:ea typeface="+mn-ea"/>
                <a:cs typeface="Microsoft Sans Serif"/>
              </a:rPr>
              <a:t>Exploratory</a:t>
            </a:r>
            <a:r>
              <a:rPr kumimoji="0" sz="2100" b="0" i="0" u="none" strike="noStrike" kern="1200" cap="none" spc="10" normalizeH="0" baseline="0" noProof="0" dirty="0">
                <a:ln>
                  <a:noFill/>
                </a:ln>
                <a:solidFill>
                  <a:srgbClr val="FFFFFF"/>
                </a:solidFill>
                <a:effectLst/>
                <a:uLnTx/>
                <a:uFillTx/>
                <a:latin typeface="Microsoft Sans Serif"/>
                <a:ea typeface="+mn-ea"/>
                <a:cs typeface="Microsoft Sans Serif"/>
              </a:rPr>
              <a:t> </a:t>
            </a:r>
            <a:r>
              <a:rPr kumimoji="0" sz="2100" b="0" i="0" u="none" strike="noStrike" kern="1200" cap="none" spc="-45" normalizeH="0" baseline="0" noProof="0" dirty="0">
                <a:ln>
                  <a:noFill/>
                </a:ln>
                <a:solidFill>
                  <a:srgbClr val="FFFFFF"/>
                </a:solidFill>
                <a:effectLst/>
                <a:uLnTx/>
                <a:uFillTx/>
                <a:latin typeface="Microsoft Sans Serif"/>
                <a:ea typeface="+mn-ea"/>
                <a:cs typeface="Microsoft Sans Serif"/>
              </a:rPr>
              <a:t>data</a:t>
            </a:r>
            <a:endParaRPr kumimoji="0" sz="2100" b="0" i="0" u="none" strike="noStrike" kern="1200" cap="none" spc="0" normalizeH="0" baseline="0" noProof="0" dirty="0">
              <a:ln>
                <a:noFill/>
              </a:ln>
              <a:solidFill>
                <a:prstClr val="black"/>
              </a:solidFill>
              <a:effectLst/>
              <a:uLnTx/>
              <a:uFillTx/>
              <a:latin typeface="Microsoft Sans Serif"/>
              <a:ea typeface="+mn-ea"/>
              <a:cs typeface="Microsoft Sans Serif"/>
            </a:endParaRPr>
          </a:p>
          <a:p>
            <a:pPr marL="88900" marR="0" lvl="0" indent="0" algn="l" defTabSz="914400" rtl="0" eaLnBrk="1" fontAlgn="auto" latinLnBrk="0" hangingPunct="1">
              <a:lnSpc>
                <a:spcPts val="2395"/>
              </a:lnSpc>
              <a:spcBef>
                <a:spcPts val="0"/>
              </a:spcBef>
              <a:spcAft>
                <a:spcPts val="0"/>
              </a:spcAft>
              <a:buClrTx/>
              <a:buSzTx/>
              <a:buFontTx/>
              <a:buNone/>
              <a:tabLst/>
              <a:defRPr/>
            </a:pPr>
            <a:r>
              <a:rPr kumimoji="0" sz="2100" b="0" i="0" u="none" strike="noStrike" kern="1200" cap="none" spc="-85" normalizeH="0" baseline="0" noProof="0" dirty="0">
                <a:ln>
                  <a:noFill/>
                </a:ln>
                <a:solidFill>
                  <a:srgbClr val="FFFFFF"/>
                </a:solidFill>
                <a:effectLst/>
                <a:uLnTx/>
                <a:uFillTx/>
                <a:latin typeface="Microsoft Sans Serif"/>
                <a:ea typeface="+mn-ea"/>
                <a:cs typeface="Microsoft Sans Serif"/>
              </a:rPr>
              <a:t>analysis</a:t>
            </a:r>
            <a:r>
              <a:rPr kumimoji="0" sz="2100" b="0" i="0" u="none" strike="noStrike" kern="1200" cap="none" spc="50" normalizeH="0" baseline="0" noProof="0" dirty="0">
                <a:ln>
                  <a:noFill/>
                </a:ln>
                <a:solidFill>
                  <a:srgbClr val="FFFFFF"/>
                </a:solidFill>
                <a:effectLst/>
                <a:uLnTx/>
                <a:uFillTx/>
                <a:latin typeface="Microsoft Sans Serif"/>
                <a:ea typeface="+mn-ea"/>
                <a:cs typeface="Microsoft Sans Serif"/>
              </a:rPr>
              <a:t> </a:t>
            </a:r>
            <a:r>
              <a:rPr kumimoji="0" sz="2100" b="0" i="0" u="none" strike="noStrike" kern="1200" cap="none" spc="-45" normalizeH="0" baseline="0" noProof="0" dirty="0">
                <a:ln>
                  <a:noFill/>
                </a:ln>
                <a:solidFill>
                  <a:srgbClr val="FFFFFF"/>
                </a:solidFill>
                <a:effectLst/>
                <a:uLnTx/>
                <a:uFillTx/>
                <a:latin typeface="Microsoft Sans Serif"/>
                <a:ea typeface="+mn-ea"/>
                <a:cs typeface="Microsoft Sans Serif"/>
              </a:rPr>
              <a:t>results</a:t>
            </a:r>
            <a:endParaRPr kumimoji="0" sz="2100" b="0" i="0" u="none" strike="noStrike" kern="1200" cap="none" spc="0" normalizeH="0" baseline="0" noProof="0" dirty="0">
              <a:ln>
                <a:noFill/>
              </a:ln>
              <a:solidFill>
                <a:prstClr val="black"/>
              </a:solidFill>
              <a:effectLst/>
              <a:uLnTx/>
              <a:uFillTx/>
              <a:latin typeface="Microsoft Sans Serif"/>
              <a:ea typeface="+mn-ea"/>
              <a:cs typeface="Microsoft Sans Serif"/>
            </a:endParaRPr>
          </a:p>
        </p:txBody>
      </p:sp>
      <p:grpSp>
        <p:nvGrpSpPr>
          <p:cNvPr id="13" name="object 13"/>
          <p:cNvGrpSpPr/>
          <p:nvPr/>
        </p:nvGrpSpPr>
        <p:grpSpPr>
          <a:xfrm>
            <a:off x="3917950" y="3881373"/>
            <a:ext cx="6461125" cy="1294765"/>
            <a:chOff x="3917950" y="3424173"/>
            <a:chExt cx="6461125" cy="1294765"/>
          </a:xfrm>
        </p:grpSpPr>
        <p:sp>
          <p:nvSpPr>
            <p:cNvPr id="14" name="object 14"/>
            <p:cNvSpPr/>
            <p:nvPr/>
          </p:nvSpPr>
          <p:spPr>
            <a:xfrm>
              <a:off x="3924300" y="3430523"/>
              <a:ext cx="6448425" cy="1282065"/>
            </a:xfrm>
            <a:custGeom>
              <a:avLst/>
              <a:gdLst/>
              <a:ahLst/>
              <a:cxnLst/>
              <a:rect l="l" t="t" r="r" b="b"/>
              <a:pathLst>
                <a:path w="6448425" h="1282064">
                  <a:moveTo>
                    <a:pt x="6234430" y="0"/>
                  </a:moveTo>
                  <a:lnTo>
                    <a:pt x="0" y="0"/>
                  </a:lnTo>
                  <a:lnTo>
                    <a:pt x="0" y="1281683"/>
                  </a:lnTo>
                  <a:lnTo>
                    <a:pt x="6234430" y="1281683"/>
                  </a:lnTo>
                  <a:lnTo>
                    <a:pt x="6283412" y="1276042"/>
                  </a:lnTo>
                  <a:lnTo>
                    <a:pt x="6328375" y="1259973"/>
                  </a:lnTo>
                  <a:lnTo>
                    <a:pt x="6368037" y="1234757"/>
                  </a:lnTo>
                  <a:lnTo>
                    <a:pt x="6401117" y="1201677"/>
                  </a:lnTo>
                  <a:lnTo>
                    <a:pt x="6426333" y="1162015"/>
                  </a:lnTo>
                  <a:lnTo>
                    <a:pt x="6442402" y="1117052"/>
                  </a:lnTo>
                  <a:lnTo>
                    <a:pt x="6448044" y="1068070"/>
                  </a:lnTo>
                  <a:lnTo>
                    <a:pt x="6448044" y="213613"/>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3924300" y="3430523"/>
              <a:ext cx="6448425" cy="1282065"/>
            </a:xfrm>
            <a:custGeom>
              <a:avLst/>
              <a:gdLst/>
              <a:ahLst/>
              <a:cxnLst/>
              <a:rect l="l" t="t" r="r" b="b"/>
              <a:pathLst>
                <a:path w="6448425" h="1282064">
                  <a:moveTo>
                    <a:pt x="6448044" y="213613"/>
                  </a:moveTo>
                  <a:lnTo>
                    <a:pt x="6448044" y="1068070"/>
                  </a:lnTo>
                  <a:lnTo>
                    <a:pt x="6442402" y="1117052"/>
                  </a:lnTo>
                  <a:lnTo>
                    <a:pt x="6426333" y="1162015"/>
                  </a:lnTo>
                  <a:lnTo>
                    <a:pt x="6401117" y="1201677"/>
                  </a:lnTo>
                  <a:lnTo>
                    <a:pt x="6368037" y="1234757"/>
                  </a:lnTo>
                  <a:lnTo>
                    <a:pt x="6328375" y="1259973"/>
                  </a:lnTo>
                  <a:lnTo>
                    <a:pt x="6283412" y="1276042"/>
                  </a:lnTo>
                  <a:lnTo>
                    <a:pt x="6234430" y="1281683"/>
                  </a:lnTo>
                  <a:lnTo>
                    <a:pt x="0" y="1281683"/>
                  </a:lnTo>
                  <a:lnTo>
                    <a:pt x="0" y="0"/>
                  </a:lnTo>
                  <a:lnTo>
                    <a:pt x="6234430" y="0"/>
                  </a:lnTo>
                  <a:lnTo>
                    <a:pt x="6283412" y="5641"/>
                  </a:lnTo>
                  <a:lnTo>
                    <a:pt x="6328375" y="21710"/>
                  </a:lnTo>
                  <a:lnTo>
                    <a:pt x="6368037" y="46926"/>
                  </a:lnTo>
                  <a:lnTo>
                    <a:pt x="6401117" y="80006"/>
                  </a:lnTo>
                  <a:lnTo>
                    <a:pt x="6426333" y="119668"/>
                  </a:lnTo>
                  <a:lnTo>
                    <a:pt x="6442402" y="164631"/>
                  </a:lnTo>
                  <a:lnTo>
                    <a:pt x="6448044" y="213613"/>
                  </a:lnTo>
                  <a:close/>
                </a:path>
              </a:pathLst>
            </a:custGeom>
            <a:ln w="12700">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6" name="object 16"/>
          <p:cNvSpPr txBox="1"/>
          <p:nvPr/>
        </p:nvSpPr>
        <p:spPr>
          <a:xfrm>
            <a:off x="4159758" y="4023817"/>
            <a:ext cx="970915" cy="300355"/>
          </a:xfrm>
          <a:prstGeom prst="rect">
            <a:avLst/>
          </a:prstGeom>
        </p:spPr>
        <p:txBody>
          <a:bodyPr vert="horz" wrap="square" lIns="0" tIns="12700" rIns="0" bIns="0" rtlCol="0">
            <a:spAutoFit/>
          </a:bodyPr>
          <a:lstStyle/>
          <a:p>
            <a:pPr marL="184785" marR="0" lvl="0" indent="-172720" algn="l" defTabSz="914400" rtl="0" eaLnBrk="1" fontAlgn="auto" latinLnBrk="0" hangingPunct="1">
              <a:lnSpc>
                <a:spcPct val="100000"/>
              </a:lnSpc>
              <a:spcBef>
                <a:spcPts val="100"/>
              </a:spcBef>
              <a:spcAft>
                <a:spcPts val="0"/>
              </a:spcAft>
              <a:buClrTx/>
              <a:buSzTx/>
              <a:buFont typeface="Arial MT"/>
              <a:buChar char="•"/>
              <a:tabLst>
                <a:tab pos="1854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Samples</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grpSp>
        <p:nvGrpSpPr>
          <p:cNvPr id="17" name="object 17"/>
          <p:cNvGrpSpPr/>
          <p:nvPr/>
        </p:nvGrpSpPr>
        <p:grpSpPr>
          <a:xfrm>
            <a:off x="1299717" y="4113021"/>
            <a:ext cx="2631440" cy="831215"/>
            <a:chOff x="1299717" y="3655821"/>
            <a:chExt cx="2631440" cy="831215"/>
          </a:xfrm>
        </p:grpSpPr>
        <p:sp>
          <p:nvSpPr>
            <p:cNvPr id="18" name="object 18"/>
            <p:cNvSpPr/>
            <p:nvPr/>
          </p:nvSpPr>
          <p:spPr>
            <a:xfrm>
              <a:off x="1306067" y="3662171"/>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7"/>
                  </a:lnTo>
                  <a:lnTo>
                    <a:pt x="0" y="681989"/>
                  </a:lnTo>
                  <a:lnTo>
                    <a:pt x="6955" y="725094"/>
                  </a:lnTo>
                  <a:lnTo>
                    <a:pt x="26322" y="762536"/>
                  </a:lnTo>
                  <a:lnTo>
                    <a:pt x="55851" y="792065"/>
                  </a:lnTo>
                  <a:lnTo>
                    <a:pt x="93293" y="811432"/>
                  </a:lnTo>
                  <a:lnTo>
                    <a:pt x="136397" y="818388"/>
                  </a:lnTo>
                  <a:lnTo>
                    <a:pt x="2481834" y="818388"/>
                  </a:lnTo>
                  <a:lnTo>
                    <a:pt x="2524938" y="811432"/>
                  </a:lnTo>
                  <a:lnTo>
                    <a:pt x="2562380" y="792065"/>
                  </a:lnTo>
                  <a:lnTo>
                    <a:pt x="2591909" y="762536"/>
                  </a:lnTo>
                  <a:lnTo>
                    <a:pt x="2611276" y="725094"/>
                  </a:lnTo>
                  <a:lnTo>
                    <a:pt x="2618232" y="681989"/>
                  </a:lnTo>
                  <a:lnTo>
                    <a:pt x="2618232" y="136397"/>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306067" y="3662171"/>
              <a:ext cx="2618740" cy="818515"/>
            </a:xfrm>
            <a:custGeom>
              <a:avLst/>
              <a:gdLst/>
              <a:ahLst/>
              <a:cxnLst/>
              <a:rect l="l" t="t" r="r" b="b"/>
              <a:pathLst>
                <a:path w="2618740" h="818514">
                  <a:moveTo>
                    <a:pt x="0" y="136397"/>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7"/>
                  </a:lnTo>
                  <a:lnTo>
                    <a:pt x="2618232" y="681989"/>
                  </a:lnTo>
                  <a:lnTo>
                    <a:pt x="2611276" y="725094"/>
                  </a:lnTo>
                  <a:lnTo>
                    <a:pt x="2591909" y="762536"/>
                  </a:lnTo>
                  <a:lnTo>
                    <a:pt x="2562380" y="792065"/>
                  </a:lnTo>
                  <a:lnTo>
                    <a:pt x="2524938" y="811432"/>
                  </a:lnTo>
                  <a:lnTo>
                    <a:pt x="2481834" y="818388"/>
                  </a:lnTo>
                  <a:lnTo>
                    <a:pt x="136397" y="818388"/>
                  </a:lnTo>
                  <a:lnTo>
                    <a:pt x="93293" y="811432"/>
                  </a:lnTo>
                  <a:lnTo>
                    <a:pt x="55851" y="792065"/>
                  </a:lnTo>
                  <a:lnTo>
                    <a:pt x="26322" y="762536"/>
                  </a:lnTo>
                  <a:lnTo>
                    <a:pt x="6955" y="725094"/>
                  </a:lnTo>
                  <a:lnTo>
                    <a:pt x="0" y="681989"/>
                  </a:lnTo>
                  <a:lnTo>
                    <a:pt x="0" y="136397"/>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0" name="object 20"/>
          <p:cNvSpPr txBox="1"/>
          <p:nvPr/>
        </p:nvSpPr>
        <p:spPr>
          <a:xfrm>
            <a:off x="1425066" y="4173728"/>
            <a:ext cx="2375535" cy="633730"/>
          </a:xfrm>
          <a:prstGeom prst="rect">
            <a:avLst/>
          </a:prstGeom>
        </p:spPr>
        <p:txBody>
          <a:bodyPr vert="horz" wrap="square" lIns="0" tIns="48894" rIns="0" bIns="0" rtlCol="0">
            <a:spAutoFit/>
          </a:bodyPr>
          <a:lstStyle/>
          <a:p>
            <a:pPr marL="12700" marR="5080" lvl="0" indent="63500" algn="l" defTabSz="914400" rtl="0" eaLnBrk="1" fontAlgn="auto" latinLnBrk="0" hangingPunct="1">
              <a:lnSpc>
                <a:spcPts val="2270"/>
              </a:lnSpc>
              <a:spcBef>
                <a:spcPts val="384"/>
              </a:spcBef>
              <a:spcAft>
                <a:spcPts val="0"/>
              </a:spcAft>
              <a:buClrTx/>
              <a:buSzTx/>
              <a:buFontTx/>
              <a:buNone/>
              <a:tabLst/>
              <a:defRPr/>
            </a:pPr>
            <a:r>
              <a:rPr kumimoji="0" sz="2100" b="0" i="0" u="none" strike="noStrike" kern="1200" cap="none" spc="-45" normalizeH="0" baseline="0" noProof="0" dirty="0">
                <a:ln>
                  <a:noFill/>
                </a:ln>
                <a:solidFill>
                  <a:srgbClr val="FFFFFF"/>
                </a:solidFill>
                <a:effectLst/>
                <a:uLnTx/>
                <a:uFillTx/>
                <a:latin typeface="Microsoft Sans Serif"/>
                <a:ea typeface="+mn-ea"/>
                <a:cs typeface="Microsoft Sans Serif"/>
              </a:rPr>
              <a:t>Interactive</a:t>
            </a:r>
            <a:r>
              <a:rPr kumimoji="0" sz="2100" b="0" i="0" u="none" strike="noStrike" kern="1200" cap="none" spc="15" normalizeH="0" baseline="0" noProof="0" dirty="0">
                <a:ln>
                  <a:noFill/>
                </a:ln>
                <a:solidFill>
                  <a:srgbClr val="FFFFFF"/>
                </a:solidFill>
                <a:effectLst/>
                <a:uLnTx/>
                <a:uFillTx/>
                <a:latin typeface="Microsoft Sans Serif"/>
                <a:ea typeface="+mn-ea"/>
                <a:cs typeface="Microsoft Sans Serif"/>
              </a:rPr>
              <a:t> </a:t>
            </a:r>
            <a:r>
              <a:rPr kumimoji="0" sz="2100" b="0" i="0" u="none" strike="noStrike" kern="1200" cap="none" spc="-65" normalizeH="0" baseline="0" noProof="0" dirty="0">
                <a:ln>
                  <a:noFill/>
                </a:ln>
                <a:solidFill>
                  <a:srgbClr val="FFFFFF"/>
                </a:solidFill>
                <a:effectLst/>
                <a:uLnTx/>
                <a:uFillTx/>
                <a:latin typeface="Microsoft Sans Serif"/>
                <a:ea typeface="+mn-ea"/>
                <a:cs typeface="Microsoft Sans Serif"/>
              </a:rPr>
              <a:t>analytics </a:t>
            </a:r>
            <a:r>
              <a:rPr kumimoji="0" sz="2100" b="0" i="0" u="none" strike="noStrike" kern="1200" cap="none" spc="-60" normalizeH="0" baseline="0" noProof="0" dirty="0">
                <a:ln>
                  <a:noFill/>
                </a:ln>
                <a:solidFill>
                  <a:srgbClr val="FFFFFF"/>
                </a:solidFill>
                <a:effectLst/>
                <a:uLnTx/>
                <a:uFillTx/>
                <a:latin typeface="Microsoft Sans Serif"/>
                <a:ea typeface="+mn-ea"/>
                <a:cs typeface="Microsoft Sans Serif"/>
              </a:rPr>
              <a:t> </a:t>
            </a:r>
            <a:r>
              <a:rPr kumimoji="0" sz="2100" b="0" i="0" u="none" strike="noStrike" kern="1200" cap="none" spc="-55" normalizeH="0" baseline="0" noProof="0" dirty="0">
                <a:ln>
                  <a:noFill/>
                </a:ln>
                <a:solidFill>
                  <a:srgbClr val="FFFFFF"/>
                </a:solidFill>
                <a:effectLst/>
                <a:uLnTx/>
                <a:uFillTx/>
                <a:latin typeface="Microsoft Sans Serif"/>
                <a:ea typeface="+mn-ea"/>
                <a:cs typeface="Microsoft Sans Serif"/>
              </a:rPr>
              <a:t>demo</a:t>
            </a:r>
            <a:r>
              <a:rPr kumimoji="0" sz="2100" b="0" i="0" u="none" strike="noStrike" kern="1200" cap="none" spc="25" normalizeH="0" baseline="0" noProof="0" dirty="0">
                <a:ln>
                  <a:noFill/>
                </a:ln>
                <a:solidFill>
                  <a:srgbClr val="FFFFFF"/>
                </a:solidFill>
                <a:effectLst/>
                <a:uLnTx/>
                <a:uFillTx/>
                <a:latin typeface="Microsoft Sans Serif"/>
                <a:ea typeface="+mn-ea"/>
                <a:cs typeface="Microsoft Sans Serif"/>
              </a:rPr>
              <a:t> </a:t>
            </a:r>
            <a:r>
              <a:rPr kumimoji="0" sz="2100" b="0" i="0" u="none" strike="noStrike" kern="1200" cap="none" spc="-20" normalizeH="0" baseline="0" noProof="0" dirty="0">
                <a:ln>
                  <a:noFill/>
                </a:ln>
                <a:solidFill>
                  <a:srgbClr val="FFFFFF"/>
                </a:solidFill>
                <a:effectLst/>
                <a:uLnTx/>
                <a:uFillTx/>
                <a:latin typeface="Microsoft Sans Serif"/>
                <a:ea typeface="+mn-ea"/>
                <a:cs typeface="Microsoft Sans Serif"/>
              </a:rPr>
              <a:t>in</a:t>
            </a:r>
            <a:r>
              <a:rPr kumimoji="0" sz="2100" b="0" i="0" u="none" strike="noStrike" kern="1200" cap="none" spc="40" normalizeH="0" baseline="0" noProof="0" dirty="0">
                <a:ln>
                  <a:noFill/>
                </a:ln>
                <a:solidFill>
                  <a:srgbClr val="FFFFFF"/>
                </a:solidFill>
                <a:effectLst/>
                <a:uLnTx/>
                <a:uFillTx/>
                <a:latin typeface="Microsoft Sans Serif"/>
                <a:ea typeface="+mn-ea"/>
                <a:cs typeface="Microsoft Sans Serif"/>
              </a:rPr>
              <a:t> </a:t>
            </a:r>
            <a:r>
              <a:rPr kumimoji="0" sz="2100" b="0" i="0" u="none" strike="noStrike" kern="1200" cap="none" spc="-70" normalizeH="0" baseline="0" noProof="0" dirty="0">
                <a:ln>
                  <a:noFill/>
                </a:ln>
                <a:solidFill>
                  <a:srgbClr val="FFFFFF"/>
                </a:solidFill>
                <a:effectLst/>
                <a:uLnTx/>
                <a:uFillTx/>
                <a:latin typeface="Microsoft Sans Serif"/>
                <a:ea typeface="+mn-ea"/>
                <a:cs typeface="Microsoft Sans Serif"/>
              </a:rPr>
              <a:t>screenshots</a:t>
            </a:r>
            <a:endParaRPr kumimoji="0" sz="2100" b="0" i="0" u="none" strike="noStrike" kern="1200" cap="none" spc="0" normalizeH="0" baseline="0" noProof="0" dirty="0">
              <a:ln>
                <a:noFill/>
              </a:ln>
              <a:solidFill>
                <a:prstClr val="black"/>
              </a:solidFill>
              <a:effectLst/>
              <a:uLnTx/>
              <a:uFillTx/>
              <a:latin typeface="Microsoft Sans Serif"/>
              <a:ea typeface="+mn-ea"/>
              <a:cs typeface="Microsoft Sans Serif"/>
            </a:endParaRPr>
          </a:p>
        </p:txBody>
      </p:sp>
      <p:grpSp>
        <p:nvGrpSpPr>
          <p:cNvPr id="21" name="object 21"/>
          <p:cNvGrpSpPr/>
          <p:nvPr/>
        </p:nvGrpSpPr>
        <p:grpSpPr>
          <a:xfrm>
            <a:off x="3917950" y="5375909"/>
            <a:ext cx="6461125" cy="1294765"/>
            <a:chOff x="3917950" y="4786629"/>
            <a:chExt cx="6461125" cy="1294765"/>
          </a:xfrm>
        </p:grpSpPr>
        <p:sp>
          <p:nvSpPr>
            <p:cNvPr id="22" name="object 22"/>
            <p:cNvSpPr/>
            <p:nvPr/>
          </p:nvSpPr>
          <p:spPr>
            <a:xfrm>
              <a:off x="3924300" y="4792979"/>
              <a:ext cx="6448425" cy="1282065"/>
            </a:xfrm>
            <a:custGeom>
              <a:avLst/>
              <a:gdLst/>
              <a:ahLst/>
              <a:cxnLst/>
              <a:rect l="l" t="t" r="r" b="b"/>
              <a:pathLst>
                <a:path w="6448425" h="1282064">
                  <a:moveTo>
                    <a:pt x="6234430" y="0"/>
                  </a:moveTo>
                  <a:lnTo>
                    <a:pt x="0" y="0"/>
                  </a:lnTo>
                  <a:lnTo>
                    <a:pt x="0" y="1281684"/>
                  </a:lnTo>
                  <a:lnTo>
                    <a:pt x="6234430" y="1281684"/>
                  </a:lnTo>
                  <a:lnTo>
                    <a:pt x="6283412" y="1276042"/>
                  </a:lnTo>
                  <a:lnTo>
                    <a:pt x="6328375" y="1259971"/>
                  </a:lnTo>
                  <a:lnTo>
                    <a:pt x="6368037" y="1234753"/>
                  </a:lnTo>
                  <a:lnTo>
                    <a:pt x="6401117" y="1201672"/>
                  </a:lnTo>
                  <a:lnTo>
                    <a:pt x="6426333" y="1162009"/>
                  </a:lnTo>
                  <a:lnTo>
                    <a:pt x="6442402" y="1117048"/>
                  </a:lnTo>
                  <a:lnTo>
                    <a:pt x="6448044" y="1068070"/>
                  </a:lnTo>
                  <a:lnTo>
                    <a:pt x="6448044" y="213614"/>
                  </a:lnTo>
                  <a:lnTo>
                    <a:pt x="6442402" y="164631"/>
                  </a:lnTo>
                  <a:lnTo>
                    <a:pt x="6426333" y="119668"/>
                  </a:lnTo>
                  <a:lnTo>
                    <a:pt x="6401117" y="80006"/>
                  </a:lnTo>
                  <a:lnTo>
                    <a:pt x="6368037" y="46926"/>
                  </a:lnTo>
                  <a:lnTo>
                    <a:pt x="6328375" y="21710"/>
                  </a:lnTo>
                  <a:lnTo>
                    <a:pt x="6283412" y="5641"/>
                  </a:lnTo>
                  <a:lnTo>
                    <a:pt x="6234430" y="0"/>
                  </a:lnTo>
                  <a:close/>
                </a:path>
              </a:pathLst>
            </a:custGeom>
            <a:solidFill>
              <a:srgbClr val="CFD4EA">
                <a:alpha val="90194"/>
              </a:srgbClr>
            </a:solid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3924300" y="4792979"/>
              <a:ext cx="6448425" cy="1282065"/>
            </a:xfrm>
            <a:custGeom>
              <a:avLst/>
              <a:gdLst/>
              <a:ahLst/>
              <a:cxnLst/>
              <a:rect l="l" t="t" r="r" b="b"/>
              <a:pathLst>
                <a:path w="6448425" h="1282064">
                  <a:moveTo>
                    <a:pt x="6448044" y="213614"/>
                  </a:moveTo>
                  <a:lnTo>
                    <a:pt x="6448044" y="1068070"/>
                  </a:lnTo>
                  <a:lnTo>
                    <a:pt x="6442402" y="1117048"/>
                  </a:lnTo>
                  <a:lnTo>
                    <a:pt x="6426333" y="1162009"/>
                  </a:lnTo>
                  <a:lnTo>
                    <a:pt x="6401117" y="1201672"/>
                  </a:lnTo>
                  <a:lnTo>
                    <a:pt x="6368037" y="1234753"/>
                  </a:lnTo>
                  <a:lnTo>
                    <a:pt x="6328375" y="1259971"/>
                  </a:lnTo>
                  <a:lnTo>
                    <a:pt x="6283412" y="1276042"/>
                  </a:lnTo>
                  <a:lnTo>
                    <a:pt x="6234430" y="1281684"/>
                  </a:lnTo>
                  <a:lnTo>
                    <a:pt x="0" y="1281684"/>
                  </a:lnTo>
                  <a:lnTo>
                    <a:pt x="0" y="0"/>
                  </a:lnTo>
                  <a:lnTo>
                    <a:pt x="6234430" y="0"/>
                  </a:lnTo>
                  <a:lnTo>
                    <a:pt x="6283412" y="5641"/>
                  </a:lnTo>
                  <a:lnTo>
                    <a:pt x="6328375" y="21710"/>
                  </a:lnTo>
                  <a:lnTo>
                    <a:pt x="6368037" y="46926"/>
                  </a:lnTo>
                  <a:lnTo>
                    <a:pt x="6401117" y="80006"/>
                  </a:lnTo>
                  <a:lnTo>
                    <a:pt x="6426333" y="119668"/>
                  </a:lnTo>
                  <a:lnTo>
                    <a:pt x="6442402" y="164631"/>
                  </a:lnTo>
                  <a:lnTo>
                    <a:pt x="6448044" y="213614"/>
                  </a:lnTo>
                  <a:close/>
                </a:path>
              </a:pathLst>
            </a:custGeom>
            <a:ln w="12700">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4" name="object 24"/>
          <p:cNvSpPr txBox="1"/>
          <p:nvPr/>
        </p:nvSpPr>
        <p:spPr>
          <a:xfrm>
            <a:off x="4159758" y="5519165"/>
            <a:ext cx="970280" cy="299720"/>
          </a:xfrm>
          <a:prstGeom prst="rect">
            <a:avLst/>
          </a:prstGeom>
        </p:spPr>
        <p:txBody>
          <a:bodyPr vert="horz" wrap="square" lIns="0" tIns="12700" rIns="0" bIns="0" rtlCol="0">
            <a:spAutoFit/>
          </a:bodyPr>
          <a:lstStyle/>
          <a:p>
            <a:pPr marL="184785" marR="0" lvl="0" indent="-172720" algn="l" defTabSz="914400" rtl="0" eaLnBrk="1" fontAlgn="auto" latinLnBrk="0" hangingPunct="1">
              <a:lnSpc>
                <a:spcPct val="100000"/>
              </a:lnSpc>
              <a:spcBef>
                <a:spcPts val="100"/>
              </a:spcBef>
              <a:spcAft>
                <a:spcPts val="0"/>
              </a:spcAft>
              <a:buClrTx/>
              <a:buSzTx/>
              <a:buFontTx/>
              <a:buChar char="•"/>
              <a:tabLst>
                <a:tab pos="185420" algn="l"/>
              </a:tabLst>
              <a:defRPr/>
            </a:pPr>
            <a:r>
              <a:rPr kumimoji="0" sz="1800" b="0" i="0" u="none" strike="noStrike" kern="1200" cap="none" spc="-5" normalizeH="0" baseline="0" noProof="0" dirty="0">
                <a:ln>
                  <a:noFill/>
                </a:ln>
                <a:solidFill>
                  <a:prstClr val="black"/>
                </a:solidFill>
                <a:effectLst/>
                <a:uLnTx/>
                <a:uFillTx/>
                <a:latin typeface="Calibri"/>
                <a:ea typeface="+mn-ea"/>
                <a:cs typeface="Calibri"/>
              </a:rPr>
              <a:t>Sa</a:t>
            </a:r>
            <a:r>
              <a:rPr kumimoji="0" sz="1800" b="0" i="0" u="none" strike="noStrike" kern="1200" cap="none" spc="0" normalizeH="0" baseline="0" noProof="0" dirty="0">
                <a:ln>
                  <a:noFill/>
                </a:ln>
                <a:solidFill>
                  <a:prstClr val="black"/>
                </a:solidFill>
                <a:effectLst/>
                <a:uLnTx/>
                <a:uFillTx/>
                <a:latin typeface="Calibri"/>
                <a:ea typeface="+mn-ea"/>
                <a:cs typeface="Calibri"/>
              </a:rPr>
              <a:t>m</a:t>
            </a:r>
            <a:r>
              <a:rPr kumimoji="0" sz="1800" b="0" i="0" u="none" strike="noStrike" kern="1200" cap="none" spc="-5" normalizeH="0" baseline="0" noProof="0" dirty="0">
                <a:ln>
                  <a:noFill/>
                </a:ln>
                <a:solidFill>
                  <a:prstClr val="black"/>
                </a:solidFill>
                <a:effectLst/>
                <a:uLnTx/>
                <a:uFillTx/>
                <a:latin typeface="Calibri"/>
                <a:ea typeface="+mn-ea"/>
                <a:cs typeface="Calibri"/>
              </a:rPr>
              <a:t>ples</a:t>
            </a:r>
            <a:endParaRPr kumimoji="0" sz="1800" b="0" i="0" u="none" strike="noStrike" kern="1200" cap="none" spc="0" normalizeH="0" baseline="0" noProof="0">
              <a:ln>
                <a:noFill/>
              </a:ln>
              <a:solidFill>
                <a:prstClr val="black"/>
              </a:solidFill>
              <a:effectLst/>
              <a:uLnTx/>
              <a:uFillTx/>
              <a:latin typeface="Calibri"/>
              <a:ea typeface="+mn-ea"/>
              <a:cs typeface="Calibri"/>
            </a:endParaRPr>
          </a:p>
        </p:txBody>
      </p:sp>
      <p:grpSp>
        <p:nvGrpSpPr>
          <p:cNvPr id="25" name="object 25"/>
          <p:cNvGrpSpPr/>
          <p:nvPr/>
        </p:nvGrpSpPr>
        <p:grpSpPr>
          <a:xfrm>
            <a:off x="1299717" y="5607558"/>
            <a:ext cx="2631440" cy="831215"/>
            <a:chOff x="1299717" y="5018278"/>
            <a:chExt cx="2631440" cy="831215"/>
          </a:xfrm>
        </p:grpSpPr>
        <p:sp>
          <p:nvSpPr>
            <p:cNvPr id="26" name="object 26"/>
            <p:cNvSpPr/>
            <p:nvPr/>
          </p:nvSpPr>
          <p:spPr>
            <a:xfrm>
              <a:off x="1306067" y="5024628"/>
              <a:ext cx="2618740" cy="818515"/>
            </a:xfrm>
            <a:custGeom>
              <a:avLst/>
              <a:gdLst/>
              <a:ahLst/>
              <a:cxnLst/>
              <a:rect l="l" t="t" r="r" b="b"/>
              <a:pathLst>
                <a:path w="2618740" h="818514">
                  <a:moveTo>
                    <a:pt x="2481834" y="0"/>
                  </a:moveTo>
                  <a:lnTo>
                    <a:pt x="136397" y="0"/>
                  </a:lnTo>
                  <a:lnTo>
                    <a:pt x="93293" y="6955"/>
                  </a:lnTo>
                  <a:lnTo>
                    <a:pt x="55851" y="26322"/>
                  </a:lnTo>
                  <a:lnTo>
                    <a:pt x="26322" y="55851"/>
                  </a:lnTo>
                  <a:lnTo>
                    <a:pt x="6955" y="93293"/>
                  </a:lnTo>
                  <a:lnTo>
                    <a:pt x="0" y="136398"/>
                  </a:lnTo>
                  <a:lnTo>
                    <a:pt x="0" y="681990"/>
                  </a:lnTo>
                  <a:lnTo>
                    <a:pt x="6955" y="725099"/>
                  </a:lnTo>
                  <a:lnTo>
                    <a:pt x="26322" y="762541"/>
                  </a:lnTo>
                  <a:lnTo>
                    <a:pt x="55851" y="792069"/>
                  </a:lnTo>
                  <a:lnTo>
                    <a:pt x="93293" y="811433"/>
                  </a:lnTo>
                  <a:lnTo>
                    <a:pt x="136397" y="818388"/>
                  </a:lnTo>
                  <a:lnTo>
                    <a:pt x="2481834" y="818388"/>
                  </a:lnTo>
                  <a:lnTo>
                    <a:pt x="2524938" y="811433"/>
                  </a:lnTo>
                  <a:lnTo>
                    <a:pt x="2562380" y="792069"/>
                  </a:lnTo>
                  <a:lnTo>
                    <a:pt x="2591909" y="762541"/>
                  </a:lnTo>
                  <a:lnTo>
                    <a:pt x="2611276" y="725099"/>
                  </a:lnTo>
                  <a:lnTo>
                    <a:pt x="2618232" y="681990"/>
                  </a:lnTo>
                  <a:lnTo>
                    <a:pt x="2618232" y="136398"/>
                  </a:lnTo>
                  <a:lnTo>
                    <a:pt x="2611276" y="93293"/>
                  </a:lnTo>
                  <a:lnTo>
                    <a:pt x="2591909" y="55851"/>
                  </a:lnTo>
                  <a:lnTo>
                    <a:pt x="2562380" y="26322"/>
                  </a:lnTo>
                  <a:lnTo>
                    <a:pt x="2524938" y="6955"/>
                  </a:lnTo>
                  <a:lnTo>
                    <a:pt x="2481834" y="0"/>
                  </a:lnTo>
                  <a:close/>
                </a:path>
              </a:pathLst>
            </a:custGeom>
            <a:solidFill>
              <a:srgbClr val="4471C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1306067" y="5024628"/>
              <a:ext cx="2618740" cy="818515"/>
            </a:xfrm>
            <a:custGeom>
              <a:avLst/>
              <a:gdLst/>
              <a:ahLst/>
              <a:cxnLst/>
              <a:rect l="l" t="t" r="r" b="b"/>
              <a:pathLst>
                <a:path w="2618740" h="818514">
                  <a:moveTo>
                    <a:pt x="0" y="136398"/>
                  </a:moveTo>
                  <a:lnTo>
                    <a:pt x="6955" y="93293"/>
                  </a:lnTo>
                  <a:lnTo>
                    <a:pt x="26322" y="55851"/>
                  </a:lnTo>
                  <a:lnTo>
                    <a:pt x="55851" y="26322"/>
                  </a:lnTo>
                  <a:lnTo>
                    <a:pt x="93293" y="6955"/>
                  </a:lnTo>
                  <a:lnTo>
                    <a:pt x="136397" y="0"/>
                  </a:lnTo>
                  <a:lnTo>
                    <a:pt x="2481834" y="0"/>
                  </a:lnTo>
                  <a:lnTo>
                    <a:pt x="2524938" y="6955"/>
                  </a:lnTo>
                  <a:lnTo>
                    <a:pt x="2562380" y="26322"/>
                  </a:lnTo>
                  <a:lnTo>
                    <a:pt x="2591909" y="55851"/>
                  </a:lnTo>
                  <a:lnTo>
                    <a:pt x="2611276" y="93293"/>
                  </a:lnTo>
                  <a:lnTo>
                    <a:pt x="2618232" y="136398"/>
                  </a:lnTo>
                  <a:lnTo>
                    <a:pt x="2618232" y="681990"/>
                  </a:lnTo>
                  <a:lnTo>
                    <a:pt x="2611276" y="725099"/>
                  </a:lnTo>
                  <a:lnTo>
                    <a:pt x="2591909" y="762541"/>
                  </a:lnTo>
                  <a:lnTo>
                    <a:pt x="2562380" y="792069"/>
                  </a:lnTo>
                  <a:lnTo>
                    <a:pt x="2524938" y="811433"/>
                  </a:lnTo>
                  <a:lnTo>
                    <a:pt x="2481834" y="818388"/>
                  </a:lnTo>
                  <a:lnTo>
                    <a:pt x="136397" y="818388"/>
                  </a:lnTo>
                  <a:lnTo>
                    <a:pt x="93293" y="811433"/>
                  </a:lnTo>
                  <a:lnTo>
                    <a:pt x="55851" y="792069"/>
                  </a:lnTo>
                  <a:lnTo>
                    <a:pt x="26322" y="762541"/>
                  </a:lnTo>
                  <a:lnTo>
                    <a:pt x="6955" y="725099"/>
                  </a:lnTo>
                  <a:lnTo>
                    <a:pt x="0" y="681990"/>
                  </a:lnTo>
                  <a:lnTo>
                    <a:pt x="0" y="136398"/>
                  </a:lnTo>
                  <a:close/>
                </a:path>
              </a:pathLst>
            </a:custGeom>
            <a:ln w="12700">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object 28"/>
          <p:cNvSpPr txBox="1"/>
          <p:nvPr/>
        </p:nvSpPr>
        <p:spPr>
          <a:xfrm>
            <a:off x="1559178" y="5668518"/>
            <a:ext cx="2108200" cy="633730"/>
          </a:xfrm>
          <a:prstGeom prst="rect">
            <a:avLst/>
          </a:prstGeom>
        </p:spPr>
        <p:txBody>
          <a:bodyPr vert="horz" wrap="square" lIns="0" tIns="12700" rIns="0" bIns="0" rtlCol="0">
            <a:spAutoFit/>
          </a:bodyPr>
          <a:lstStyle/>
          <a:p>
            <a:pPr marL="0" marR="0" lvl="0" indent="0" algn="ctr" defTabSz="914400" rtl="0" eaLnBrk="1" fontAlgn="auto" latinLnBrk="0" hangingPunct="1">
              <a:lnSpc>
                <a:spcPts val="2395"/>
              </a:lnSpc>
              <a:spcBef>
                <a:spcPts val="100"/>
              </a:spcBef>
              <a:spcAft>
                <a:spcPts val="0"/>
              </a:spcAft>
              <a:buClrTx/>
              <a:buSzTx/>
              <a:buFontTx/>
              <a:buNone/>
              <a:tabLst/>
              <a:defRPr/>
            </a:pPr>
            <a:r>
              <a:rPr kumimoji="0" sz="2100" b="0" i="0" u="none" strike="noStrike" kern="1200" cap="none" spc="-50" normalizeH="0" baseline="0" noProof="0" dirty="0">
                <a:ln>
                  <a:noFill/>
                </a:ln>
                <a:solidFill>
                  <a:srgbClr val="FFFFFF"/>
                </a:solidFill>
                <a:effectLst/>
                <a:uLnTx/>
                <a:uFillTx/>
                <a:latin typeface="Microsoft Sans Serif"/>
                <a:ea typeface="+mn-ea"/>
                <a:cs typeface="Microsoft Sans Serif"/>
              </a:rPr>
              <a:t>Predictive</a:t>
            </a:r>
            <a:r>
              <a:rPr kumimoji="0" sz="2100" b="0" i="0" u="none" strike="noStrike" kern="1200" cap="none" spc="20" normalizeH="0" baseline="0" noProof="0" dirty="0">
                <a:ln>
                  <a:noFill/>
                </a:ln>
                <a:solidFill>
                  <a:srgbClr val="FFFFFF"/>
                </a:solidFill>
                <a:effectLst/>
                <a:uLnTx/>
                <a:uFillTx/>
                <a:latin typeface="Microsoft Sans Serif"/>
                <a:ea typeface="+mn-ea"/>
                <a:cs typeface="Microsoft Sans Serif"/>
              </a:rPr>
              <a:t> </a:t>
            </a:r>
            <a:r>
              <a:rPr kumimoji="0" sz="2100" b="0" i="0" u="none" strike="noStrike" kern="1200" cap="none" spc="-85" normalizeH="0" baseline="0" noProof="0" dirty="0">
                <a:ln>
                  <a:noFill/>
                </a:ln>
                <a:solidFill>
                  <a:srgbClr val="FFFFFF"/>
                </a:solidFill>
                <a:effectLst/>
                <a:uLnTx/>
                <a:uFillTx/>
                <a:latin typeface="Microsoft Sans Serif"/>
                <a:ea typeface="+mn-ea"/>
                <a:cs typeface="Microsoft Sans Serif"/>
              </a:rPr>
              <a:t>analysis</a:t>
            </a:r>
            <a:endParaRPr kumimoji="0" sz="2100" b="0" i="0" u="none" strike="noStrike" kern="1200" cap="none" spc="0" normalizeH="0" baseline="0" noProof="0">
              <a:ln>
                <a:noFill/>
              </a:ln>
              <a:solidFill>
                <a:prstClr val="black"/>
              </a:solidFill>
              <a:effectLst/>
              <a:uLnTx/>
              <a:uFillTx/>
              <a:latin typeface="Microsoft Sans Serif"/>
              <a:ea typeface="+mn-ea"/>
              <a:cs typeface="Microsoft Sans Serif"/>
            </a:endParaRPr>
          </a:p>
          <a:p>
            <a:pPr marL="1270" marR="0" lvl="0" indent="0" algn="ctr" defTabSz="914400" rtl="0" eaLnBrk="1" fontAlgn="auto" latinLnBrk="0" hangingPunct="1">
              <a:lnSpc>
                <a:spcPts val="2395"/>
              </a:lnSpc>
              <a:spcBef>
                <a:spcPts val="0"/>
              </a:spcBef>
              <a:spcAft>
                <a:spcPts val="0"/>
              </a:spcAft>
              <a:buClrTx/>
              <a:buSzTx/>
              <a:buFontTx/>
              <a:buNone/>
              <a:tabLst/>
              <a:defRPr/>
            </a:pPr>
            <a:r>
              <a:rPr kumimoji="0" sz="2100" b="0" i="0" u="none" strike="noStrike" kern="1200" cap="none" spc="-45" normalizeH="0" baseline="0" noProof="0" dirty="0">
                <a:ln>
                  <a:noFill/>
                </a:ln>
                <a:solidFill>
                  <a:srgbClr val="FFFFFF"/>
                </a:solidFill>
                <a:effectLst/>
                <a:uLnTx/>
                <a:uFillTx/>
                <a:latin typeface="Microsoft Sans Serif"/>
                <a:ea typeface="+mn-ea"/>
                <a:cs typeface="Microsoft Sans Serif"/>
              </a:rPr>
              <a:t>results</a:t>
            </a:r>
            <a:endParaRPr kumimoji="0" sz="2100" b="0" i="0" u="none" strike="noStrike" kern="1200" cap="none" spc="0" normalizeH="0" baseline="0" noProof="0">
              <a:ln>
                <a:noFill/>
              </a:ln>
              <a:solidFill>
                <a:prstClr val="black"/>
              </a:solidFill>
              <a:effectLst/>
              <a:uLnTx/>
              <a:uFillTx/>
              <a:latin typeface="Microsoft Sans Serif"/>
              <a:ea typeface="+mn-ea"/>
              <a:cs typeface="Microsoft Sans Serif"/>
            </a:endParaRPr>
          </a:p>
        </p:txBody>
      </p:sp>
      <p:pic>
        <p:nvPicPr>
          <p:cNvPr id="30" name="Imagem 29">
            <a:extLst>
              <a:ext uri="{FF2B5EF4-FFF2-40B4-BE49-F238E27FC236}">
                <a16:creationId xmlns:a16="http://schemas.microsoft.com/office/drawing/2014/main" id="{9E0D6484-6244-4E92-B3CD-5D43F7A5F509}"/>
              </a:ext>
            </a:extLst>
          </p:cNvPr>
          <p:cNvPicPr>
            <a:picLocks noChangeAspect="1"/>
          </p:cNvPicPr>
          <p:nvPr/>
        </p:nvPicPr>
        <p:blipFill>
          <a:blip r:embed="rId2"/>
          <a:stretch>
            <a:fillRect/>
          </a:stretch>
        </p:blipFill>
        <p:spPr>
          <a:xfrm>
            <a:off x="3924807" y="2469390"/>
            <a:ext cx="5835950" cy="1187511"/>
          </a:xfrm>
          <a:prstGeom prst="rect">
            <a:avLst/>
          </a:prstGeom>
        </p:spPr>
      </p:pic>
      <p:pic>
        <p:nvPicPr>
          <p:cNvPr id="32" name="Imagem 31">
            <a:extLst>
              <a:ext uri="{FF2B5EF4-FFF2-40B4-BE49-F238E27FC236}">
                <a16:creationId xmlns:a16="http://schemas.microsoft.com/office/drawing/2014/main" id="{BE8562A9-A44F-3298-8C69-544D0FF64ACA}"/>
              </a:ext>
            </a:extLst>
          </p:cNvPr>
          <p:cNvPicPr>
            <a:picLocks noChangeAspect="1"/>
          </p:cNvPicPr>
          <p:nvPr/>
        </p:nvPicPr>
        <p:blipFill>
          <a:blip r:embed="rId3"/>
          <a:stretch>
            <a:fillRect/>
          </a:stretch>
        </p:blipFill>
        <p:spPr>
          <a:xfrm>
            <a:off x="8267195" y="2062438"/>
            <a:ext cx="2494026" cy="1849455"/>
          </a:xfrm>
          <a:prstGeom prst="rect">
            <a:avLst/>
          </a:prstGeom>
        </p:spPr>
      </p:pic>
      <p:pic>
        <p:nvPicPr>
          <p:cNvPr id="33" name="object 33">
            <a:extLst>
              <a:ext uri="{FF2B5EF4-FFF2-40B4-BE49-F238E27FC236}">
                <a16:creationId xmlns:a16="http://schemas.microsoft.com/office/drawing/2014/main" id="{22AE8425-F20E-11E0-72E0-582F87F6A258}"/>
              </a:ext>
            </a:extLst>
          </p:cNvPr>
          <p:cNvPicPr/>
          <p:nvPr/>
        </p:nvPicPr>
        <p:blipFill>
          <a:blip r:embed="rId4" cstate="print"/>
          <a:stretch>
            <a:fillRect/>
          </a:stretch>
        </p:blipFill>
        <p:spPr>
          <a:xfrm>
            <a:off x="5272775" y="3889692"/>
            <a:ext cx="1603388" cy="1282065"/>
          </a:xfrm>
          <a:prstGeom prst="rect">
            <a:avLst/>
          </a:prstGeom>
        </p:spPr>
      </p:pic>
      <p:pic>
        <p:nvPicPr>
          <p:cNvPr id="34" name="object 34">
            <a:extLst>
              <a:ext uri="{FF2B5EF4-FFF2-40B4-BE49-F238E27FC236}">
                <a16:creationId xmlns:a16="http://schemas.microsoft.com/office/drawing/2014/main" id="{A9BCCE1B-0B63-0DDD-3749-05109AD98F88}"/>
              </a:ext>
            </a:extLst>
          </p:cNvPr>
          <p:cNvPicPr/>
          <p:nvPr/>
        </p:nvPicPr>
        <p:blipFill>
          <a:blip r:embed="rId5" cstate="print"/>
          <a:stretch>
            <a:fillRect/>
          </a:stretch>
        </p:blipFill>
        <p:spPr>
          <a:xfrm>
            <a:off x="7018265" y="3929802"/>
            <a:ext cx="3796182" cy="1286228"/>
          </a:xfrm>
          <a:prstGeom prst="rect">
            <a:avLst/>
          </a:prstGeom>
        </p:spPr>
      </p:pic>
      <p:pic>
        <p:nvPicPr>
          <p:cNvPr id="36" name="Imagem 35">
            <a:extLst>
              <a:ext uri="{FF2B5EF4-FFF2-40B4-BE49-F238E27FC236}">
                <a16:creationId xmlns:a16="http://schemas.microsoft.com/office/drawing/2014/main" id="{A7137EBA-22C2-1455-76CA-7EAF27F56310}"/>
              </a:ext>
            </a:extLst>
          </p:cNvPr>
          <p:cNvPicPr>
            <a:picLocks noChangeAspect="1"/>
          </p:cNvPicPr>
          <p:nvPr/>
        </p:nvPicPr>
        <p:blipFill>
          <a:blip r:embed="rId6"/>
          <a:stretch>
            <a:fillRect/>
          </a:stretch>
        </p:blipFill>
        <p:spPr>
          <a:xfrm>
            <a:off x="5364989" y="5519165"/>
            <a:ext cx="1937849" cy="111503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object 2">
            <a:extLst>
              <a:ext uri="{FF2B5EF4-FFF2-40B4-BE49-F238E27FC236}">
                <a16:creationId xmlns:a16="http://schemas.microsoft.com/office/drawing/2014/main" id="{2339B428-EF8D-70FE-38D0-B5AF24BB30C4}"/>
              </a:ext>
            </a:extLst>
          </p:cNvPr>
          <p:cNvSpPr txBox="1"/>
          <p:nvPr/>
        </p:nvSpPr>
        <p:spPr>
          <a:xfrm>
            <a:off x="1600517" y="4667445"/>
            <a:ext cx="8990965" cy="702115"/>
          </a:xfrm>
          <a:prstGeom prst="rect">
            <a:avLst/>
          </a:prstGeom>
          <a:ln w="12700">
            <a:solidFill>
              <a:srgbClr val="44536A"/>
            </a:solidFill>
          </a:ln>
        </p:spPr>
        <p:txBody>
          <a:bodyPr vert="horz" wrap="square" lIns="0" tIns="29845" rIns="0" bIns="0" rtlCol="0">
            <a:spAutoFit/>
          </a:bodyPr>
          <a:lstStyle/>
          <a:p>
            <a:pPr marL="320675" indent="-229870">
              <a:lnSpc>
                <a:spcPct val="100000"/>
              </a:lnSpc>
              <a:spcBef>
                <a:spcPts val="235"/>
              </a:spcBef>
              <a:buFont typeface="Arial MT"/>
              <a:buChar char="•"/>
              <a:tabLst>
                <a:tab pos="320675" algn="l"/>
                <a:tab pos="321310" algn="l"/>
              </a:tabLst>
            </a:pPr>
            <a:r>
              <a:rPr sz="1600" spc="-150" dirty="0">
                <a:solidFill>
                  <a:srgbClr val="292929"/>
                </a:solidFill>
                <a:latin typeface="Microsoft Sans Serif"/>
                <a:cs typeface="Microsoft Sans Serif"/>
              </a:rPr>
              <a:t>Success</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rates</a:t>
            </a:r>
            <a:r>
              <a:rPr sz="1600" spc="80" dirty="0">
                <a:solidFill>
                  <a:srgbClr val="292929"/>
                </a:solidFill>
                <a:latin typeface="Microsoft Sans Serif"/>
                <a:cs typeface="Microsoft Sans Serif"/>
              </a:rPr>
              <a:t> </a:t>
            </a:r>
            <a:r>
              <a:rPr sz="1600" spc="-85" dirty="0">
                <a:solidFill>
                  <a:srgbClr val="292929"/>
                </a:solidFill>
                <a:latin typeface="Microsoft Sans Serif"/>
                <a:cs typeface="Microsoft Sans Serif"/>
              </a:rPr>
              <a:t>(Class=1)</a:t>
            </a:r>
            <a:r>
              <a:rPr sz="1600" spc="90" dirty="0">
                <a:solidFill>
                  <a:srgbClr val="292929"/>
                </a:solidFill>
                <a:latin typeface="Microsoft Sans Serif"/>
                <a:cs typeface="Microsoft Sans Serif"/>
              </a:rPr>
              <a:t> </a:t>
            </a:r>
            <a:r>
              <a:rPr sz="1600" spc="-95" dirty="0">
                <a:solidFill>
                  <a:srgbClr val="292929"/>
                </a:solidFill>
                <a:latin typeface="Microsoft Sans Serif"/>
                <a:cs typeface="Microsoft Sans Serif"/>
              </a:rPr>
              <a:t>increases</a:t>
            </a:r>
            <a:r>
              <a:rPr sz="1600" spc="75" dirty="0">
                <a:solidFill>
                  <a:srgbClr val="292929"/>
                </a:solidFill>
                <a:latin typeface="Microsoft Sans Serif"/>
                <a:cs typeface="Microsoft Sans Serif"/>
              </a:rPr>
              <a:t> </a:t>
            </a:r>
            <a:r>
              <a:rPr sz="1600" spc="-150" dirty="0">
                <a:solidFill>
                  <a:srgbClr val="292929"/>
                </a:solidFill>
                <a:latin typeface="Microsoft Sans Serif"/>
                <a:cs typeface="Microsoft Sans Serif"/>
              </a:rPr>
              <a:t>as</a:t>
            </a:r>
            <a:r>
              <a:rPr sz="1600" spc="80" dirty="0">
                <a:solidFill>
                  <a:srgbClr val="292929"/>
                </a:solidFill>
                <a:latin typeface="Microsoft Sans Serif"/>
                <a:cs typeface="Microsoft Sans Serif"/>
              </a:rPr>
              <a:t> </a:t>
            </a:r>
            <a:r>
              <a:rPr sz="1600" spc="-3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55" dirty="0">
                <a:solidFill>
                  <a:srgbClr val="292929"/>
                </a:solidFill>
                <a:latin typeface="Microsoft Sans Serif"/>
                <a:cs typeface="Microsoft Sans Serif"/>
              </a:rPr>
              <a:t>number</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70" dirty="0">
                <a:solidFill>
                  <a:srgbClr val="292929"/>
                </a:solidFill>
                <a:latin typeface="Microsoft Sans Serif"/>
                <a:cs typeface="Microsoft Sans Serif"/>
              </a:rPr>
              <a:t> </a:t>
            </a:r>
            <a:r>
              <a:rPr sz="1600" spc="-10" dirty="0">
                <a:solidFill>
                  <a:srgbClr val="292929"/>
                </a:solidFill>
                <a:latin typeface="Microsoft Sans Serif"/>
                <a:cs typeface="Microsoft Sans Serif"/>
              </a:rPr>
              <a:t>flights</a:t>
            </a:r>
            <a:r>
              <a:rPr sz="1600" spc="80" dirty="0">
                <a:solidFill>
                  <a:srgbClr val="292929"/>
                </a:solidFill>
                <a:latin typeface="Microsoft Sans Serif"/>
                <a:cs typeface="Microsoft Sans Serif"/>
              </a:rPr>
              <a:t> </a:t>
            </a:r>
            <a:r>
              <a:rPr sz="1600" spc="-90" dirty="0">
                <a:solidFill>
                  <a:srgbClr val="292929"/>
                </a:solidFill>
                <a:latin typeface="Microsoft Sans Serif"/>
                <a:cs typeface="Microsoft Sans Serif"/>
              </a:rPr>
              <a:t>increase</a:t>
            </a:r>
            <a:endParaRPr sz="1600" dirty="0">
              <a:latin typeface="Microsoft Sans Serif"/>
              <a:cs typeface="Microsoft Sans Serif"/>
            </a:endParaRPr>
          </a:p>
          <a:p>
            <a:pPr marL="320675" indent="-229870">
              <a:lnSpc>
                <a:spcPct val="100000"/>
              </a:lnSpc>
              <a:spcBef>
                <a:spcPts val="1405"/>
              </a:spcBef>
              <a:buFont typeface="Arial MT"/>
              <a:buChar char="•"/>
              <a:tabLst>
                <a:tab pos="320675" algn="l"/>
                <a:tab pos="321310" algn="l"/>
              </a:tabLst>
            </a:pPr>
            <a:r>
              <a:rPr sz="1600" spc="-55" dirty="0">
                <a:solidFill>
                  <a:srgbClr val="292929"/>
                </a:solidFill>
                <a:latin typeface="Microsoft Sans Serif"/>
                <a:cs typeface="Microsoft Sans Serif"/>
              </a:rPr>
              <a:t>For</a:t>
            </a:r>
            <a:r>
              <a:rPr sz="1600" spc="80"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site</a:t>
            </a:r>
            <a:r>
              <a:rPr sz="1600" spc="80" dirty="0">
                <a:solidFill>
                  <a:srgbClr val="292929"/>
                </a:solidFill>
                <a:latin typeface="Microsoft Sans Serif"/>
                <a:cs typeface="Microsoft Sans Serif"/>
              </a:rPr>
              <a:t> </a:t>
            </a:r>
            <a:r>
              <a:rPr sz="1600" spc="-200" dirty="0">
                <a:solidFill>
                  <a:srgbClr val="292929"/>
                </a:solidFill>
                <a:latin typeface="Microsoft Sans Serif"/>
                <a:cs typeface="Microsoft Sans Serif"/>
              </a:rPr>
              <a:t>‘KSC</a:t>
            </a:r>
            <a:r>
              <a:rPr sz="1600" spc="80" dirty="0">
                <a:solidFill>
                  <a:srgbClr val="292929"/>
                </a:solidFill>
                <a:latin typeface="Microsoft Sans Serif"/>
                <a:cs typeface="Microsoft Sans Serif"/>
              </a:rPr>
              <a:t> </a:t>
            </a:r>
            <a:r>
              <a:rPr sz="1600" spc="-204" dirty="0">
                <a:solidFill>
                  <a:srgbClr val="292929"/>
                </a:solidFill>
                <a:latin typeface="Microsoft Sans Serif"/>
                <a:cs typeface="Microsoft Sans Serif"/>
              </a:rPr>
              <a:t>LC</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39A’,</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it</a:t>
            </a:r>
            <a:r>
              <a:rPr sz="1600" spc="80" dirty="0">
                <a:solidFill>
                  <a:srgbClr val="292929"/>
                </a:solidFill>
                <a:latin typeface="Microsoft Sans Serif"/>
                <a:cs typeface="Microsoft Sans Serif"/>
              </a:rPr>
              <a:t> </a:t>
            </a:r>
            <a:r>
              <a:rPr sz="1600" spc="-70" dirty="0">
                <a:solidFill>
                  <a:srgbClr val="292929"/>
                </a:solidFill>
                <a:latin typeface="Microsoft Sans Serif"/>
                <a:cs typeface="Microsoft Sans Serif"/>
              </a:rPr>
              <a:t>takes</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at</a:t>
            </a:r>
            <a:r>
              <a:rPr sz="1600" spc="80" dirty="0">
                <a:solidFill>
                  <a:srgbClr val="292929"/>
                </a:solidFill>
                <a:latin typeface="Microsoft Sans Serif"/>
                <a:cs typeface="Microsoft Sans Serif"/>
              </a:rPr>
              <a:t> </a:t>
            </a:r>
            <a:r>
              <a:rPr sz="1600" spc="-65" dirty="0">
                <a:solidFill>
                  <a:srgbClr val="292929"/>
                </a:solidFill>
                <a:latin typeface="Microsoft Sans Serif"/>
                <a:cs typeface="Microsoft Sans Serif"/>
              </a:rPr>
              <a:t>least</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around</a:t>
            </a:r>
            <a:r>
              <a:rPr sz="1600" spc="80" dirty="0">
                <a:solidFill>
                  <a:srgbClr val="292929"/>
                </a:solidFill>
                <a:latin typeface="Microsoft Sans Serif"/>
                <a:cs typeface="Microsoft Sans Serif"/>
              </a:rPr>
              <a:t> </a:t>
            </a:r>
            <a:r>
              <a:rPr sz="1600" spc="100" dirty="0">
                <a:solidFill>
                  <a:srgbClr val="292929"/>
                </a:solidFill>
                <a:latin typeface="Microsoft Sans Serif"/>
                <a:cs typeface="Microsoft Sans Serif"/>
              </a:rPr>
              <a:t>25</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launches</a:t>
            </a:r>
            <a:r>
              <a:rPr sz="1600" spc="70" dirty="0">
                <a:solidFill>
                  <a:srgbClr val="292929"/>
                </a:solidFill>
                <a:latin typeface="Microsoft Sans Serif"/>
                <a:cs typeface="Microsoft Sans Serif"/>
              </a:rPr>
              <a:t> </a:t>
            </a:r>
            <a:r>
              <a:rPr sz="1600" spc="-40" dirty="0">
                <a:solidFill>
                  <a:srgbClr val="292929"/>
                </a:solidFill>
                <a:latin typeface="Microsoft Sans Serif"/>
                <a:cs typeface="Microsoft Sans Serif"/>
              </a:rPr>
              <a:t>before</a:t>
            </a:r>
            <a:r>
              <a:rPr sz="1600" spc="80" dirty="0">
                <a:solidFill>
                  <a:srgbClr val="292929"/>
                </a:solidFill>
                <a:latin typeface="Microsoft Sans Serif"/>
                <a:cs typeface="Microsoft Sans Serif"/>
              </a:rPr>
              <a:t> </a:t>
            </a:r>
            <a:r>
              <a:rPr sz="1600" spc="-150" dirty="0">
                <a:solidFill>
                  <a:srgbClr val="292929"/>
                </a:solidFill>
                <a:latin typeface="Microsoft Sans Serif"/>
                <a:cs typeface="Microsoft Sans Serif"/>
              </a:rPr>
              <a:t>a</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first</a:t>
            </a:r>
            <a:r>
              <a:rPr lang="en-IN" sz="1600" spc="-5" dirty="0">
                <a:solidFill>
                  <a:srgbClr val="292929"/>
                </a:solidFill>
                <a:latin typeface="Microsoft Sans Serif"/>
                <a:cs typeface="Microsoft Sans Serif"/>
              </a:rPr>
              <a:t> </a:t>
            </a:r>
            <a:r>
              <a:rPr sz="1600" spc="-95" dirty="0">
                <a:solidFill>
                  <a:srgbClr val="292929"/>
                </a:solidFill>
                <a:latin typeface="Microsoft Sans Serif"/>
                <a:cs typeface="Microsoft Sans Serif"/>
              </a:rPr>
              <a:t>successful</a:t>
            </a:r>
            <a:r>
              <a:rPr sz="1600" spc="4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a:t>
            </a:r>
            <a:endParaRPr sz="1600" dirty="0">
              <a:latin typeface="Microsoft Sans Serif"/>
              <a:cs typeface="Microsoft Sans Serif"/>
            </a:endParaRPr>
          </a:p>
        </p:txBody>
      </p:sp>
      <p:pic>
        <p:nvPicPr>
          <p:cNvPr id="3" name="Imagem 2">
            <a:extLst>
              <a:ext uri="{FF2B5EF4-FFF2-40B4-BE49-F238E27FC236}">
                <a16:creationId xmlns:a16="http://schemas.microsoft.com/office/drawing/2014/main" id="{0F3BC418-BF30-7B27-26CA-8BE347AA7B73}"/>
              </a:ext>
            </a:extLst>
          </p:cNvPr>
          <p:cNvPicPr>
            <a:picLocks noChangeAspect="1"/>
          </p:cNvPicPr>
          <p:nvPr/>
        </p:nvPicPr>
        <p:blipFill>
          <a:blip r:embed="rId3"/>
          <a:stretch>
            <a:fillRect/>
          </a:stretch>
        </p:blipFill>
        <p:spPr>
          <a:xfrm>
            <a:off x="1394907" y="1927612"/>
            <a:ext cx="9767946" cy="189992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3">
            <a:extLst>
              <a:ext uri="{FF2B5EF4-FFF2-40B4-BE49-F238E27FC236}">
                <a16:creationId xmlns:a16="http://schemas.microsoft.com/office/drawing/2014/main" id="{FC132692-6909-67F5-5019-1DC7A0538658}"/>
              </a:ext>
            </a:extLst>
          </p:cNvPr>
          <p:cNvSpPr txBox="1"/>
          <p:nvPr/>
        </p:nvSpPr>
        <p:spPr>
          <a:xfrm>
            <a:off x="1114742" y="4531332"/>
            <a:ext cx="9962516" cy="975332"/>
          </a:xfrm>
          <a:prstGeom prst="rect">
            <a:avLst/>
          </a:prstGeom>
          <a:ln w="12700">
            <a:solidFill>
              <a:srgbClr val="44536A"/>
            </a:solidFill>
          </a:ln>
        </p:spPr>
        <p:txBody>
          <a:bodyPr vert="horz" wrap="square" lIns="0" tIns="0" rIns="0" bIns="0" rtlCol="0">
            <a:spAutoFit/>
          </a:bodyPr>
          <a:lstStyle/>
          <a:p>
            <a:pPr marL="320040" indent="-228600">
              <a:lnSpc>
                <a:spcPts val="1964"/>
              </a:lnSpc>
              <a:buFont typeface="Arial MT"/>
              <a:buChar char="•"/>
              <a:tabLst>
                <a:tab pos="319405" algn="l"/>
                <a:tab pos="320040" algn="l"/>
              </a:tabLst>
            </a:pPr>
            <a:r>
              <a:rPr sz="1400" dirty="0">
                <a:solidFill>
                  <a:srgbClr val="292929"/>
                </a:solidFill>
                <a:latin typeface="Microsoft Sans Serif"/>
                <a:cs typeface="Microsoft Sans Serif"/>
              </a:rPr>
              <a:t>For launch site ‘VAFB SLC 4E’, there are no rockets launched for payload</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greater than 10,000 kg</a:t>
            </a:r>
            <a:endParaRPr sz="1400" dirty="0">
              <a:latin typeface="Microsoft Sans Serif"/>
              <a:cs typeface="Microsoft Sans Serif"/>
            </a:endParaRPr>
          </a:p>
          <a:p>
            <a:pPr marL="320040" marR="231140" indent="-228600">
              <a:lnSpc>
                <a:spcPct val="80000"/>
              </a:lnSpc>
              <a:spcBef>
                <a:spcPts val="1405"/>
              </a:spcBef>
              <a:buFont typeface="Arial MT"/>
              <a:buChar char="•"/>
              <a:tabLst>
                <a:tab pos="319405" algn="l"/>
                <a:tab pos="320040" algn="l"/>
              </a:tabLst>
            </a:pPr>
            <a:r>
              <a:rPr sz="1400" dirty="0">
                <a:solidFill>
                  <a:srgbClr val="292929"/>
                </a:solidFill>
                <a:latin typeface="Microsoft Sans Serif"/>
                <a:cs typeface="Microsoft Sans Serif"/>
              </a:rPr>
              <a:t>Percentage of successful launch (Class=1) increases for launch site ‘VAFB  SLC 4E’ as the payload mass increases</a:t>
            </a:r>
            <a:endParaRPr sz="1400" dirty="0">
              <a:latin typeface="Microsoft Sans Serif"/>
              <a:cs typeface="Microsoft Sans Serif"/>
            </a:endParaRPr>
          </a:p>
          <a:p>
            <a:pPr marL="320040" indent="-228600">
              <a:lnSpc>
                <a:spcPts val="2160"/>
              </a:lnSpc>
              <a:spcBef>
                <a:spcPts val="910"/>
              </a:spcBef>
              <a:buFont typeface="Arial MT"/>
              <a:buChar char="•"/>
              <a:tabLst>
                <a:tab pos="319405" algn="l"/>
                <a:tab pos="320040" algn="l"/>
              </a:tabLst>
            </a:pPr>
            <a:r>
              <a:rPr sz="1400" dirty="0">
                <a:solidFill>
                  <a:srgbClr val="292929"/>
                </a:solidFill>
                <a:latin typeface="Microsoft Sans Serif"/>
                <a:cs typeface="Microsoft Sans Serif"/>
              </a:rPr>
              <a:t>There is no clear correlation or pattern between launch site and payload</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mass</a:t>
            </a:r>
            <a:endParaRPr sz="1400" dirty="0">
              <a:latin typeface="Microsoft Sans Serif"/>
              <a:cs typeface="Microsoft Sans Serif"/>
            </a:endParaRPr>
          </a:p>
        </p:txBody>
      </p:sp>
      <p:pic>
        <p:nvPicPr>
          <p:cNvPr id="3" name="Imagem 2">
            <a:extLst>
              <a:ext uri="{FF2B5EF4-FFF2-40B4-BE49-F238E27FC236}">
                <a16:creationId xmlns:a16="http://schemas.microsoft.com/office/drawing/2014/main" id="{37BE319F-21F8-BDFC-7EBD-12D85B4C6DD2}"/>
              </a:ext>
            </a:extLst>
          </p:cNvPr>
          <p:cNvPicPr>
            <a:picLocks noChangeAspect="1"/>
          </p:cNvPicPr>
          <p:nvPr/>
        </p:nvPicPr>
        <p:blipFill>
          <a:blip r:embed="rId3"/>
          <a:stretch>
            <a:fillRect/>
          </a:stretch>
        </p:blipFill>
        <p:spPr>
          <a:xfrm>
            <a:off x="4022629" y="1351336"/>
            <a:ext cx="3740342" cy="316881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3">
            <a:extLst>
              <a:ext uri="{FF2B5EF4-FFF2-40B4-BE49-F238E27FC236}">
                <a16:creationId xmlns:a16="http://schemas.microsoft.com/office/drawing/2014/main" id="{932C2EED-E3F8-89B7-56EA-C3BCB9F5AD63}"/>
              </a:ext>
            </a:extLst>
          </p:cNvPr>
          <p:cNvSpPr txBox="1"/>
          <p:nvPr/>
        </p:nvSpPr>
        <p:spPr>
          <a:xfrm>
            <a:off x="2975419" y="5232400"/>
            <a:ext cx="6241161" cy="763671"/>
          </a:xfrm>
          <a:prstGeom prst="rect">
            <a:avLst/>
          </a:prstGeom>
          <a:ln w="12700">
            <a:solidFill>
              <a:srgbClr val="44536A"/>
            </a:solidFill>
          </a:ln>
        </p:spPr>
        <p:txBody>
          <a:bodyPr vert="horz" wrap="square" lIns="0" tIns="29845" rIns="0" bIns="0" rtlCol="0">
            <a:spAutoFit/>
          </a:bodyPr>
          <a:lstStyle/>
          <a:p>
            <a:pPr marL="320675" indent="-228600">
              <a:lnSpc>
                <a:spcPct val="100000"/>
              </a:lnSpc>
              <a:spcBef>
                <a:spcPts val="235"/>
              </a:spcBef>
              <a:buFont typeface="Arial MT"/>
              <a:buChar char="•"/>
              <a:tabLst>
                <a:tab pos="320040" algn="l"/>
                <a:tab pos="320675" algn="l"/>
              </a:tabLst>
            </a:pPr>
            <a:r>
              <a:rPr dirty="0">
                <a:solidFill>
                  <a:srgbClr val="292929"/>
                </a:solidFill>
                <a:latin typeface="Bahnschrift SemiCondensed" panose="020B0502040204020203" pitchFamily="34" charset="0"/>
                <a:ea typeface="Malgun Gothic Semilight" panose="020B0502040204020203" pitchFamily="34" charset="-128"/>
                <a:cs typeface="Malgun Gothic Semilight" panose="020B0502040204020203" pitchFamily="34" charset="-128"/>
              </a:rPr>
              <a:t>Orbits ES-LI, GEO, HEO, and SSO have the highest success rates</a:t>
            </a:r>
            <a:endParaRPr dirty="0">
              <a:latin typeface="Bahnschrift SemiCondensed" panose="020B0502040204020203" pitchFamily="34" charset="0"/>
              <a:ea typeface="Malgun Gothic Semilight" panose="020B0502040204020203" pitchFamily="34" charset="-128"/>
              <a:cs typeface="Malgun Gothic Semilight" panose="020B0502040204020203" pitchFamily="34" charset="-128"/>
            </a:endParaRPr>
          </a:p>
          <a:p>
            <a:pPr marL="320675" indent="-228600">
              <a:lnSpc>
                <a:spcPct val="100000"/>
              </a:lnSpc>
              <a:spcBef>
                <a:spcPts val="1405"/>
              </a:spcBef>
              <a:buFont typeface="Arial MT"/>
              <a:buChar char="•"/>
              <a:tabLst>
                <a:tab pos="320040" algn="l"/>
                <a:tab pos="320675" algn="l"/>
              </a:tabLst>
            </a:pPr>
            <a:r>
              <a:rPr dirty="0">
                <a:solidFill>
                  <a:srgbClr val="292929"/>
                </a:solidFill>
                <a:latin typeface="Bahnschrift SemiCondensed" panose="020B0502040204020203" pitchFamily="34" charset="0"/>
                <a:ea typeface="Malgun Gothic Semilight" panose="020B0502040204020203" pitchFamily="34" charset="-128"/>
                <a:cs typeface="Malgun Gothic Semilight" panose="020B0502040204020203" pitchFamily="34" charset="-128"/>
              </a:rPr>
              <a:t>GTO orbit has the lowest success rate</a:t>
            </a:r>
            <a:endParaRPr dirty="0">
              <a:latin typeface="Bahnschrift SemiCondensed" panose="020B0502040204020203" pitchFamily="34" charset="0"/>
              <a:ea typeface="Malgun Gothic Semilight" panose="020B0502040204020203" pitchFamily="34" charset="-128"/>
              <a:cs typeface="Malgun Gothic Semilight" panose="020B0502040204020203" pitchFamily="34" charset="-128"/>
            </a:endParaRPr>
          </a:p>
        </p:txBody>
      </p:sp>
      <p:pic>
        <p:nvPicPr>
          <p:cNvPr id="8" name="Imagem 7">
            <a:extLst>
              <a:ext uri="{FF2B5EF4-FFF2-40B4-BE49-F238E27FC236}">
                <a16:creationId xmlns:a16="http://schemas.microsoft.com/office/drawing/2014/main" id="{0DD8F1D6-D05E-1699-FF3B-7745E7371795}"/>
              </a:ext>
            </a:extLst>
          </p:cNvPr>
          <p:cNvPicPr>
            <a:picLocks noChangeAspect="1"/>
          </p:cNvPicPr>
          <p:nvPr/>
        </p:nvPicPr>
        <p:blipFill>
          <a:blip r:embed="rId3"/>
          <a:stretch>
            <a:fillRect/>
          </a:stretch>
        </p:blipFill>
        <p:spPr>
          <a:xfrm>
            <a:off x="3713278" y="1538942"/>
            <a:ext cx="4765444" cy="35113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4">
            <a:extLst>
              <a:ext uri="{FF2B5EF4-FFF2-40B4-BE49-F238E27FC236}">
                <a16:creationId xmlns:a16="http://schemas.microsoft.com/office/drawing/2014/main" id="{E61C8A93-D14A-84AD-B44E-7510BAE6D14D}"/>
              </a:ext>
            </a:extLst>
          </p:cNvPr>
          <p:cNvSpPr txBox="1"/>
          <p:nvPr/>
        </p:nvSpPr>
        <p:spPr>
          <a:xfrm>
            <a:off x="1265681" y="4724400"/>
            <a:ext cx="9660638" cy="1010533"/>
          </a:xfrm>
          <a:prstGeom prst="rect">
            <a:avLst/>
          </a:prstGeom>
          <a:ln w="12700">
            <a:solidFill>
              <a:srgbClr val="44536A"/>
            </a:solidFill>
          </a:ln>
        </p:spPr>
        <p:txBody>
          <a:bodyPr vert="horz" wrap="square" lIns="0" tIns="0" rIns="0" bIns="0" rtlCol="0">
            <a:spAutoFit/>
          </a:bodyPr>
          <a:lstStyle/>
          <a:p>
            <a:pPr marL="320675" indent="-229235">
              <a:lnSpc>
                <a:spcPts val="1964"/>
              </a:lnSpc>
              <a:buFont typeface="Arial MT"/>
              <a:buChar char="•"/>
              <a:tabLst>
                <a:tab pos="320040" algn="l"/>
                <a:tab pos="320675" algn="l"/>
              </a:tabLst>
            </a:pPr>
            <a:r>
              <a:rPr sz="1400" dirty="0">
                <a:solidFill>
                  <a:srgbClr val="292929"/>
                </a:solidFill>
                <a:latin typeface="Microsoft Sans Serif"/>
                <a:cs typeface="Microsoft Sans Serif"/>
              </a:rPr>
              <a:t>For orbit VLEO, first successful landing (class=1) doesn’t occur until 60+</a:t>
            </a:r>
            <a:r>
              <a:rPr lang="en-IN" sz="1400" dirty="0">
                <a:solidFill>
                  <a:srgbClr val="292929"/>
                </a:solidFill>
                <a:latin typeface="Microsoft Sans Serif"/>
                <a:cs typeface="Microsoft Sans Serif"/>
              </a:rPr>
              <a:t> </a:t>
            </a:r>
            <a:r>
              <a:rPr sz="1400" dirty="0">
                <a:solidFill>
                  <a:srgbClr val="292929"/>
                </a:solidFill>
                <a:latin typeface="Microsoft Sans Serif"/>
                <a:cs typeface="Microsoft Sans Serif"/>
              </a:rPr>
              <a:t>number of flights</a:t>
            </a:r>
            <a:endParaRPr sz="1400" dirty="0">
              <a:latin typeface="Microsoft Sans Serif"/>
              <a:cs typeface="Microsoft Sans Serif"/>
            </a:endParaRPr>
          </a:p>
          <a:p>
            <a:pPr marL="320675" marR="314325" indent="-229235">
              <a:lnSpc>
                <a:spcPts val="1920"/>
              </a:lnSpc>
              <a:spcBef>
                <a:spcPts val="1390"/>
              </a:spcBef>
              <a:buFont typeface="Arial MT"/>
              <a:buChar char="•"/>
              <a:tabLst>
                <a:tab pos="320040" algn="l"/>
                <a:tab pos="320675" algn="l"/>
              </a:tabLst>
            </a:pPr>
            <a:r>
              <a:rPr sz="1400" dirty="0">
                <a:solidFill>
                  <a:srgbClr val="292929"/>
                </a:solidFill>
                <a:latin typeface="Microsoft Sans Serif"/>
                <a:cs typeface="Microsoft Sans Serif"/>
              </a:rPr>
              <a:t>For most orbits (LEO, ISS, PO, SSO, MEO, VLEO) successful landing rates  appear to increase with flight numbers</a:t>
            </a:r>
            <a:endParaRPr sz="1400" dirty="0">
              <a:latin typeface="Microsoft Sans Serif"/>
              <a:cs typeface="Microsoft Sans Serif"/>
            </a:endParaRPr>
          </a:p>
          <a:p>
            <a:pPr marL="320675" indent="-229235">
              <a:lnSpc>
                <a:spcPct val="100000"/>
              </a:lnSpc>
              <a:spcBef>
                <a:spcPts val="925"/>
              </a:spcBef>
              <a:buFont typeface="Arial MT"/>
              <a:buChar char="•"/>
              <a:tabLst>
                <a:tab pos="320040" algn="l"/>
                <a:tab pos="320675" algn="l"/>
              </a:tabLst>
            </a:pPr>
            <a:r>
              <a:rPr sz="1400" dirty="0">
                <a:solidFill>
                  <a:srgbClr val="292929"/>
                </a:solidFill>
                <a:latin typeface="Microsoft Sans Serif"/>
                <a:cs typeface="Microsoft Sans Serif"/>
              </a:rPr>
              <a:t>There is no relationship between flight number and orbit for GTO</a:t>
            </a:r>
            <a:endParaRPr sz="1400" dirty="0">
              <a:latin typeface="Microsoft Sans Serif"/>
              <a:cs typeface="Microsoft Sans Serif"/>
            </a:endParaRPr>
          </a:p>
        </p:txBody>
      </p:sp>
      <p:pic>
        <p:nvPicPr>
          <p:cNvPr id="3" name="Imagem 2">
            <a:extLst>
              <a:ext uri="{FF2B5EF4-FFF2-40B4-BE49-F238E27FC236}">
                <a16:creationId xmlns:a16="http://schemas.microsoft.com/office/drawing/2014/main" id="{15960234-ADD4-C3C3-C337-F80E1AB76C64}"/>
              </a:ext>
            </a:extLst>
          </p:cNvPr>
          <p:cNvPicPr>
            <a:picLocks noChangeAspect="1"/>
          </p:cNvPicPr>
          <p:nvPr/>
        </p:nvPicPr>
        <p:blipFill>
          <a:blip r:embed="rId3"/>
          <a:stretch>
            <a:fillRect/>
          </a:stretch>
        </p:blipFill>
        <p:spPr>
          <a:xfrm>
            <a:off x="3971587" y="1431499"/>
            <a:ext cx="3645087" cy="31116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4">
            <a:extLst>
              <a:ext uri="{FF2B5EF4-FFF2-40B4-BE49-F238E27FC236}">
                <a16:creationId xmlns:a16="http://schemas.microsoft.com/office/drawing/2014/main" id="{9C199147-D4FA-DDB5-9FDD-4737EECE200B}"/>
              </a:ext>
            </a:extLst>
          </p:cNvPr>
          <p:cNvSpPr txBox="1"/>
          <p:nvPr/>
        </p:nvSpPr>
        <p:spPr>
          <a:xfrm>
            <a:off x="983589" y="4709367"/>
            <a:ext cx="10260737" cy="700833"/>
          </a:xfrm>
          <a:prstGeom prst="rect">
            <a:avLst/>
          </a:prstGeom>
          <a:ln w="12700">
            <a:solidFill>
              <a:srgbClr val="44536A"/>
            </a:solidFill>
          </a:ln>
        </p:spPr>
        <p:txBody>
          <a:bodyPr vert="horz" wrap="square" lIns="0" tIns="28575" rIns="0" bIns="0" rtlCol="0">
            <a:spAutoFit/>
          </a:bodyPr>
          <a:lstStyle/>
          <a:p>
            <a:pPr marL="320675" indent="-229235">
              <a:lnSpc>
                <a:spcPct val="100000"/>
              </a:lnSpc>
              <a:spcBef>
                <a:spcPts val="225"/>
              </a:spcBef>
              <a:buFont typeface="Arial MT"/>
              <a:buChar char="•"/>
              <a:tabLst>
                <a:tab pos="320040" algn="l"/>
                <a:tab pos="320675" algn="l"/>
              </a:tabLst>
            </a:pPr>
            <a:r>
              <a:rPr sz="1600" dirty="0">
                <a:solidFill>
                  <a:srgbClr val="292929"/>
                </a:solidFill>
                <a:latin typeface="Microsoft Sans Serif"/>
                <a:cs typeface="Microsoft Sans Serif"/>
              </a:rPr>
              <a:t>Successful landing rates (Class=1) appear to increase with pay load for</a:t>
            </a:r>
            <a:r>
              <a:rPr lang="en-IN" sz="1600" dirty="0">
                <a:solidFill>
                  <a:srgbClr val="292929"/>
                </a:solidFill>
                <a:latin typeface="Microsoft Sans Serif"/>
                <a:cs typeface="Microsoft Sans Serif"/>
              </a:rPr>
              <a:t> </a:t>
            </a:r>
            <a:r>
              <a:rPr sz="1600" dirty="0">
                <a:solidFill>
                  <a:srgbClr val="292929"/>
                </a:solidFill>
                <a:latin typeface="Microsoft Sans Serif"/>
                <a:cs typeface="Microsoft Sans Serif"/>
              </a:rPr>
              <a:t>orbits LEO, ISS, PO, and SSO</a:t>
            </a:r>
            <a:endParaRPr sz="1600" dirty="0">
              <a:latin typeface="Microsoft Sans Serif"/>
              <a:cs typeface="Microsoft Sans Serif"/>
            </a:endParaRPr>
          </a:p>
          <a:p>
            <a:pPr marL="320675" marR="238760" indent="-229235">
              <a:lnSpc>
                <a:spcPct val="100000"/>
              </a:lnSpc>
              <a:spcBef>
                <a:spcPts val="1405"/>
              </a:spcBef>
              <a:buFont typeface="Arial MT"/>
              <a:buChar char="•"/>
              <a:tabLst>
                <a:tab pos="320040" algn="l"/>
                <a:tab pos="320675" algn="l"/>
              </a:tabLst>
            </a:pPr>
            <a:r>
              <a:rPr sz="1600" dirty="0">
                <a:solidFill>
                  <a:srgbClr val="292929"/>
                </a:solidFill>
                <a:latin typeface="Microsoft Sans Serif"/>
                <a:cs typeface="Microsoft Sans Serif"/>
              </a:rPr>
              <a:t>For GEO orbit, there is not clear pattern between payload and orbit for  successful or unsuccessful landing</a:t>
            </a:r>
            <a:endParaRPr sz="1600" dirty="0">
              <a:latin typeface="Microsoft Sans Serif"/>
              <a:cs typeface="Microsoft Sans Serif"/>
            </a:endParaRPr>
          </a:p>
        </p:txBody>
      </p:sp>
      <p:pic>
        <p:nvPicPr>
          <p:cNvPr id="3" name="Imagem 2">
            <a:extLst>
              <a:ext uri="{FF2B5EF4-FFF2-40B4-BE49-F238E27FC236}">
                <a16:creationId xmlns:a16="http://schemas.microsoft.com/office/drawing/2014/main" id="{4F523213-5C61-8EB9-1854-E53AE0469B68}"/>
              </a:ext>
            </a:extLst>
          </p:cNvPr>
          <p:cNvPicPr>
            <a:picLocks noChangeAspect="1"/>
          </p:cNvPicPr>
          <p:nvPr/>
        </p:nvPicPr>
        <p:blipFill>
          <a:blip r:embed="rId3"/>
          <a:stretch>
            <a:fillRect/>
          </a:stretch>
        </p:blipFill>
        <p:spPr>
          <a:xfrm>
            <a:off x="4234260" y="1314126"/>
            <a:ext cx="3759393" cy="31688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7" name="object 5">
            <a:extLst>
              <a:ext uri="{FF2B5EF4-FFF2-40B4-BE49-F238E27FC236}">
                <a16:creationId xmlns:a16="http://schemas.microsoft.com/office/drawing/2014/main" id="{5D72057D-363B-5EDA-5A2A-7604A99A30EB}"/>
              </a:ext>
            </a:extLst>
          </p:cNvPr>
          <p:cNvSpPr txBox="1"/>
          <p:nvPr/>
        </p:nvSpPr>
        <p:spPr>
          <a:xfrm>
            <a:off x="1837181" y="4724400"/>
            <a:ext cx="8517638" cy="1080809"/>
          </a:xfrm>
          <a:prstGeom prst="rect">
            <a:avLst/>
          </a:prstGeom>
          <a:ln w="12700">
            <a:solidFill>
              <a:srgbClr val="44536A"/>
            </a:solidFill>
          </a:ln>
        </p:spPr>
        <p:txBody>
          <a:bodyPr vert="horz" wrap="square" lIns="0" tIns="0" rIns="0" bIns="0" rtlCol="0">
            <a:spAutoFit/>
          </a:bodyPr>
          <a:lstStyle/>
          <a:p>
            <a:pPr marL="320675" indent="-229235">
              <a:lnSpc>
                <a:spcPts val="2205"/>
              </a:lnSpc>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0" dirty="0">
                <a:solidFill>
                  <a:srgbClr val="292929"/>
                </a:solidFill>
                <a:latin typeface="Microsoft Sans Serif"/>
                <a:cs typeface="Microsoft Sans Serif"/>
              </a:rPr>
              <a:t> </a:t>
            </a:r>
            <a:r>
              <a:rPr sz="1600" spc="-35" dirty="0">
                <a:solidFill>
                  <a:srgbClr val="292929"/>
                </a:solidFill>
                <a:latin typeface="Microsoft Sans Serif"/>
                <a:cs typeface="Microsoft Sans Serif"/>
              </a:rPr>
              <a:t>rate</a:t>
            </a:r>
            <a:r>
              <a:rPr sz="1600" spc="60" dirty="0">
                <a:solidFill>
                  <a:srgbClr val="292929"/>
                </a:solidFill>
                <a:latin typeface="Microsoft Sans Serif"/>
                <a:cs typeface="Microsoft Sans Serif"/>
              </a:rPr>
              <a:t> </a:t>
            </a:r>
            <a:r>
              <a:rPr sz="1600" spc="-75" dirty="0">
                <a:solidFill>
                  <a:srgbClr val="292929"/>
                </a:solidFill>
                <a:latin typeface="Microsoft Sans Serif"/>
                <a:cs typeface="Microsoft Sans Serif"/>
              </a:rPr>
              <a:t>(Class=1)</a:t>
            </a:r>
            <a:r>
              <a:rPr sz="1600" spc="60" dirty="0">
                <a:solidFill>
                  <a:srgbClr val="292929"/>
                </a:solidFill>
                <a:latin typeface="Microsoft Sans Serif"/>
                <a:cs typeface="Microsoft Sans Serif"/>
              </a:rPr>
              <a:t> </a:t>
            </a:r>
            <a:r>
              <a:rPr sz="1600" spc="-70" dirty="0">
                <a:solidFill>
                  <a:srgbClr val="292929"/>
                </a:solidFill>
                <a:latin typeface="Microsoft Sans Serif"/>
                <a:cs typeface="Microsoft Sans Serif"/>
              </a:rPr>
              <a:t>increased</a:t>
            </a:r>
            <a:r>
              <a:rPr sz="1600" spc="30" dirty="0">
                <a:solidFill>
                  <a:srgbClr val="292929"/>
                </a:solidFill>
                <a:latin typeface="Microsoft Sans Serif"/>
                <a:cs typeface="Microsoft Sans Serif"/>
              </a:rPr>
              <a:t> </a:t>
            </a:r>
            <a:r>
              <a:rPr sz="1600" spc="-35" dirty="0">
                <a:solidFill>
                  <a:srgbClr val="292929"/>
                </a:solidFill>
                <a:latin typeface="Microsoft Sans Serif"/>
                <a:cs typeface="Microsoft Sans Serif"/>
              </a:rPr>
              <a:t>by</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about</a:t>
            </a:r>
            <a:r>
              <a:rPr sz="1600" spc="60" dirty="0">
                <a:solidFill>
                  <a:srgbClr val="292929"/>
                </a:solidFill>
                <a:latin typeface="Microsoft Sans Serif"/>
                <a:cs typeface="Microsoft Sans Serif"/>
              </a:rPr>
              <a:t> </a:t>
            </a:r>
            <a:r>
              <a:rPr sz="1600" spc="75" dirty="0">
                <a:solidFill>
                  <a:srgbClr val="292929"/>
                </a:solidFill>
                <a:latin typeface="Microsoft Sans Serif"/>
                <a:cs typeface="Microsoft Sans Serif"/>
              </a:rPr>
              <a:t>80% </a:t>
            </a:r>
            <a:r>
              <a:rPr sz="1600" spc="-45" dirty="0">
                <a:solidFill>
                  <a:srgbClr val="292929"/>
                </a:solidFill>
                <a:latin typeface="Microsoft Sans Serif"/>
                <a:cs typeface="Microsoft Sans Serif"/>
              </a:rPr>
              <a:t>between</a:t>
            </a:r>
            <a:r>
              <a:rPr sz="1600" spc="3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a:p>
            <a:pPr marL="320675" indent="-229235">
              <a:lnSpc>
                <a:spcPts val="2160"/>
              </a:lnSpc>
              <a:spcBef>
                <a:spcPts val="925"/>
              </a:spcBef>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remained</a:t>
            </a:r>
            <a:r>
              <a:rPr sz="1600" spc="4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120" dirty="0">
                <a:solidFill>
                  <a:srgbClr val="292929"/>
                </a:solidFill>
                <a:latin typeface="Microsoft Sans Serif"/>
                <a:cs typeface="Microsoft Sans Serif"/>
              </a:rPr>
              <a:t>same</a:t>
            </a:r>
            <a:r>
              <a:rPr sz="1600" spc="65" dirty="0">
                <a:solidFill>
                  <a:srgbClr val="292929"/>
                </a:solidFill>
                <a:latin typeface="Microsoft Sans Serif"/>
                <a:cs typeface="Microsoft Sans Serif"/>
              </a:rPr>
              <a:t> </a:t>
            </a:r>
            <a:r>
              <a:rPr sz="1600" spc="-45"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2010</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2013</a:t>
            </a:r>
            <a:r>
              <a:rPr sz="1600" spc="7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2014</a:t>
            </a:r>
            <a:r>
              <a:rPr lang="en-IN" sz="1600" spc="9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2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2015</a:t>
            </a:r>
            <a:endParaRPr sz="1600" dirty="0">
              <a:latin typeface="Microsoft Sans Serif"/>
              <a:cs typeface="Microsoft Sans Serif"/>
            </a:endParaRPr>
          </a:p>
          <a:p>
            <a:pPr marL="320675" marR="759460" indent="-229235">
              <a:lnSpc>
                <a:spcPct val="80000"/>
              </a:lnSpc>
              <a:spcBef>
                <a:spcPts val="1390"/>
              </a:spcBef>
              <a:buFont typeface="Arial MT"/>
              <a:buChar char="•"/>
              <a:tabLst>
                <a:tab pos="320040" algn="l"/>
                <a:tab pos="320675" algn="l"/>
              </a:tabLst>
            </a:pPr>
            <a:r>
              <a:rPr sz="1600" spc="-135" dirty="0">
                <a:solidFill>
                  <a:srgbClr val="292929"/>
                </a:solidFill>
                <a:latin typeface="Microsoft Sans Serif"/>
                <a:cs typeface="Microsoft Sans Serif"/>
              </a:rPr>
              <a:t>Success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rates</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decreased</a:t>
            </a:r>
            <a:r>
              <a:rPr sz="1600" spc="4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4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2017</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2018</a:t>
            </a:r>
            <a:r>
              <a:rPr sz="1600" spc="80"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between</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2019</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and </a:t>
            </a:r>
            <a:r>
              <a:rPr sz="1600" spc="-520" dirty="0">
                <a:solidFill>
                  <a:srgbClr val="292929"/>
                </a:solidFill>
                <a:latin typeface="Microsoft Sans Serif"/>
                <a:cs typeface="Microsoft Sans Serif"/>
              </a:rPr>
              <a:t> </a:t>
            </a:r>
            <a:r>
              <a:rPr sz="1600" spc="95" dirty="0">
                <a:solidFill>
                  <a:srgbClr val="292929"/>
                </a:solidFill>
                <a:latin typeface="Microsoft Sans Serif"/>
                <a:cs typeface="Microsoft Sans Serif"/>
              </a:rPr>
              <a:t>2020</a:t>
            </a:r>
            <a:endParaRPr sz="1600" dirty="0">
              <a:latin typeface="Microsoft Sans Serif"/>
              <a:cs typeface="Microsoft Sans Serif"/>
            </a:endParaRPr>
          </a:p>
        </p:txBody>
      </p:sp>
      <p:pic>
        <p:nvPicPr>
          <p:cNvPr id="3" name="Imagem 2">
            <a:extLst>
              <a:ext uri="{FF2B5EF4-FFF2-40B4-BE49-F238E27FC236}">
                <a16:creationId xmlns:a16="http://schemas.microsoft.com/office/drawing/2014/main" id="{6D8919A3-E0B7-61DC-94FE-CBA5544D8566}"/>
              </a:ext>
            </a:extLst>
          </p:cNvPr>
          <p:cNvPicPr>
            <a:picLocks noChangeAspect="1"/>
          </p:cNvPicPr>
          <p:nvPr/>
        </p:nvPicPr>
        <p:blipFill>
          <a:blip r:embed="rId3"/>
          <a:stretch>
            <a:fillRect/>
          </a:stretch>
        </p:blipFill>
        <p:spPr>
          <a:xfrm>
            <a:off x="4012469" y="1588698"/>
            <a:ext cx="3740342" cy="28068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2">
            <a:extLst>
              <a:ext uri="{FF2B5EF4-FFF2-40B4-BE49-F238E27FC236}">
                <a16:creationId xmlns:a16="http://schemas.microsoft.com/office/drawing/2014/main" id="{B990E830-B8B3-136B-8684-681B763784D3}"/>
              </a:ext>
            </a:extLst>
          </p:cNvPr>
          <p:cNvSpPr txBox="1"/>
          <p:nvPr/>
        </p:nvSpPr>
        <p:spPr>
          <a:xfrm>
            <a:off x="925169" y="1415776"/>
            <a:ext cx="6085231" cy="350737"/>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lang="en-IN" sz="2200" spc="-95" dirty="0">
              <a:solidFill>
                <a:srgbClr val="292929"/>
              </a:solidFill>
              <a:latin typeface="Microsoft Sans Serif"/>
              <a:cs typeface="Microsoft Sans Serif"/>
            </a:endParaRPr>
          </a:p>
        </p:txBody>
      </p:sp>
      <p:sp>
        <p:nvSpPr>
          <p:cNvPr id="8" name="object 3">
            <a:extLst>
              <a:ext uri="{FF2B5EF4-FFF2-40B4-BE49-F238E27FC236}">
                <a16:creationId xmlns:a16="http://schemas.microsoft.com/office/drawing/2014/main" id="{1FDDC35D-AE8F-4B69-667E-909C4DFB4636}"/>
              </a:ext>
            </a:extLst>
          </p:cNvPr>
          <p:cNvSpPr txBox="1"/>
          <p:nvPr/>
        </p:nvSpPr>
        <p:spPr>
          <a:xfrm>
            <a:off x="925169" y="2589637"/>
            <a:ext cx="7967980" cy="1427955"/>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10" dirty="0">
                <a:solidFill>
                  <a:srgbClr val="292929"/>
                </a:solidFill>
                <a:latin typeface="Microsoft Sans Serif"/>
                <a:cs typeface="Microsoft Sans Serif"/>
              </a:rPr>
              <a:t>‘distinct’</a:t>
            </a:r>
            <a:r>
              <a:rPr sz="1600" spc="75"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only</a:t>
            </a:r>
            <a:r>
              <a:rPr sz="1600" spc="5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unique</a:t>
            </a:r>
            <a:r>
              <a:rPr sz="1600" spc="45" dirty="0">
                <a:solidFill>
                  <a:srgbClr val="292929"/>
                </a:solidFill>
                <a:latin typeface="Microsoft Sans Serif"/>
                <a:cs typeface="Microsoft Sans Serif"/>
              </a:rPr>
              <a:t> </a:t>
            </a:r>
            <a:r>
              <a:rPr sz="1600" spc="-75" dirty="0">
                <a:solidFill>
                  <a:srgbClr val="292929"/>
                </a:solidFill>
                <a:latin typeface="Microsoft Sans Serif"/>
                <a:cs typeface="Microsoft Sans Serif"/>
              </a:rPr>
              <a:t>values</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queries</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80" dirty="0">
                <a:solidFill>
                  <a:srgbClr val="292929"/>
                </a:solidFill>
                <a:latin typeface="Microsoft Sans Serif"/>
                <a:cs typeface="Microsoft Sans Serif"/>
              </a:rPr>
              <a:t>(Launch_Site)</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85" dirty="0">
                <a:solidFill>
                  <a:srgbClr val="292929"/>
                </a:solidFill>
                <a:latin typeface="Microsoft Sans Serif"/>
                <a:cs typeface="Microsoft Sans Serif"/>
              </a:rPr>
              <a:t>There</a:t>
            </a:r>
            <a:r>
              <a:rPr sz="1600" spc="3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55" dirty="0">
                <a:solidFill>
                  <a:srgbClr val="292929"/>
                </a:solidFill>
                <a:latin typeface="Microsoft Sans Serif"/>
                <a:cs typeface="Microsoft Sans Serif"/>
              </a:rPr>
              <a:t> </a:t>
            </a:r>
            <a:r>
              <a:rPr sz="1600" spc="85" dirty="0">
                <a:solidFill>
                  <a:srgbClr val="292929"/>
                </a:solidFill>
                <a:latin typeface="Microsoft Sans Serif"/>
                <a:cs typeface="Microsoft Sans Serif"/>
              </a:rPr>
              <a:t>4</a:t>
            </a:r>
            <a:r>
              <a:rPr sz="1600" spc="40" dirty="0">
                <a:solidFill>
                  <a:srgbClr val="292929"/>
                </a:solidFill>
                <a:latin typeface="Microsoft Sans Serif"/>
                <a:cs typeface="Microsoft Sans Serif"/>
              </a:rPr>
              <a:t> </a:t>
            </a:r>
            <a:r>
              <a:rPr sz="1600" spc="-40" dirty="0">
                <a:solidFill>
                  <a:srgbClr val="292929"/>
                </a:solidFill>
                <a:latin typeface="Microsoft Sans Serif"/>
                <a:cs typeface="Microsoft Sans Serif"/>
              </a:rPr>
              <a:t>unique</a:t>
            </a:r>
            <a:r>
              <a:rPr sz="1600" spc="35"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a:t>
            </a:r>
            <a:r>
              <a:rPr sz="1600" spc="30" dirty="0">
                <a:solidFill>
                  <a:srgbClr val="292929"/>
                </a:solidFill>
                <a:latin typeface="Microsoft Sans Serif"/>
                <a:cs typeface="Microsoft Sans Serif"/>
              </a:rPr>
              <a:t> </a:t>
            </a:r>
            <a:r>
              <a:rPr sz="1600" spc="-45" dirty="0">
                <a:solidFill>
                  <a:srgbClr val="292929"/>
                </a:solidFill>
                <a:latin typeface="Microsoft Sans Serif"/>
                <a:cs typeface="Microsoft Sans Serif"/>
              </a:rPr>
              <a:t>sites</a:t>
            </a:r>
            <a:endParaRPr sz="1600" dirty="0">
              <a:latin typeface="Microsoft Sans Serif"/>
              <a:cs typeface="Microsoft Sans Serif"/>
            </a:endParaRPr>
          </a:p>
          <a:p>
            <a:pPr marL="241300" indent="-228600">
              <a:lnSpc>
                <a:spcPct val="100000"/>
              </a:lnSpc>
              <a:buFont typeface="Arial MT"/>
              <a:buChar char="•"/>
              <a:tabLst>
                <a:tab pos="240665" algn="l"/>
                <a:tab pos="241300" algn="l"/>
              </a:tabLst>
            </a:pPr>
            <a:endParaRPr lang="en-IN" sz="2000" u="heavy" spc="-95" dirty="0">
              <a:solidFill>
                <a:srgbClr val="292929"/>
              </a:solidFill>
              <a:uFill>
                <a:solidFill>
                  <a:srgbClr val="292929"/>
                </a:solidFill>
              </a:uFill>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4" name="Imagem 3">
            <a:extLst>
              <a:ext uri="{FF2B5EF4-FFF2-40B4-BE49-F238E27FC236}">
                <a16:creationId xmlns:a16="http://schemas.microsoft.com/office/drawing/2014/main" id="{E48D54C4-7FB9-A2BC-3259-4D24550256A7}"/>
              </a:ext>
            </a:extLst>
          </p:cNvPr>
          <p:cNvPicPr>
            <a:picLocks noChangeAspect="1"/>
          </p:cNvPicPr>
          <p:nvPr/>
        </p:nvPicPr>
        <p:blipFill>
          <a:blip r:embed="rId3"/>
          <a:stretch>
            <a:fillRect/>
          </a:stretch>
        </p:blipFill>
        <p:spPr>
          <a:xfrm>
            <a:off x="2084677" y="3807485"/>
            <a:ext cx="2005937" cy="1851635"/>
          </a:xfrm>
          <a:prstGeom prst="rect">
            <a:avLst/>
          </a:prstGeom>
        </p:spPr>
      </p:pic>
      <p:pic>
        <p:nvPicPr>
          <p:cNvPr id="11" name="Imagem 10">
            <a:extLst>
              <a:ext uri="{FF2B5EF4-FFF2-40B4-BE49-F238E27FC236}">
                <a16:creationId xmlns:a16="http://schemas.microsoft.com/office/drawing/2014/main" id="{AE2F6174-9224-8BAB-B966-7286D710746D}"/>
              </a:ext>
            </a:extLst>
          </p:cNvPr>
          <p:cNvPicPr>
            <a:picLocks noChangeAspect="1"/>
          </p:cNvPicPr>
          <p:nvPr/>
        </p:nvPicPr>
        <p:blipFill>
          <a:blip r:embed="rId4"/>
          <a:stretch>
            <a:fillRect/>
          </a:stretch>
        </p:blipFill>
        <p:spPr>
          <a:xfrm>
            <a:off x="2084677" y="1892328"/>
            <a:ext cx="4521892" cy="53903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2">
            <a:extLst>
              <a:ext uri="{FF2B5EF4-FFF2-40B4-BE49-F238E27FC236}">
                <a16:creationId xmlns:a16="http://schemas.microsoft.com/office/drawing/2014/main" id="{6F8F0259-7543-B88A-1FA7-1BBEBBB40CE8}"/>
              </a:ext>
            </a:extLst>
          </p:cNvPr>
          <p:cNvSpPr txBox="1"/>
          <p:nvPr/>
        </p:nvSpPr>
        <p:spPr>
          <a:xfrm>
            <a:off x="848969" y="1305509"/>
            <a:ext cx="9013190" cy="259237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Query</a:t>
            </a:r>
            <a:r>
              <a:rPr sz="2000" spc="-95" dirty="0">
                <a:solidFill>
                  <a:srgbClr val="292929"/>
                </a:solidFill>
                <a:latin typeface="Microsoft Sans Serif"/>
                <a:cs typeface="Microsoft Sans Serif"/>
              </a:rPr>
              <a:t>:</a:t>
            </a:r>
            <a:endParaRPr sz="2000" dirty="0">
              <a:latin typeface="Microsoft Sans Serif"/>
              <a:cs typeface="Microsoft Sans Serif"/>
            </a:endParaRPr>
          </a:p>
          <a:p>
            <a:pPr>
              <a:lnSpc>
                <a:spcPct val="100000"/>
              </a:lnSpc>
              <a:spcBef>
                <a:spcPts val="25"/>
              </a:spcBef>
              <a:buClr>
                <a:srgbClr val="292929"/>
              </a:buClr>
              <a:buFont typeface="Arial MT"/>
              <a:buChar char="•"/>
            </a:pPr>
            <a:endParaRPr sz="28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lang="pt-BR" sz="2000" spc="-40" dirty="0">
              <a:solidFill>
                <a:srgbClr val="292929"/>
              </a:solidFill>
              <a:latin typeface="Microsoft Sans Serif"/>
              <a:cs typeface="Microsoft Sans Serif"/>
            </a:endParaRPr>
          </a:p>
          <a:p>
            <a:pPr marL="241300" indent="-228600">
              <a:lnSpc>
                <a:spcPct val="100000"/>
              </a:lnSpc>
              <a:buFont typeface="Arial MT"/>
              <a:buChar char="•"/>
              <a:tabLst>
                <a:tab pos="240665" algn="l"/>
                <a:tab pos="241300" algn="l"/>
              </a:tabLst>
            </a:pP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70" dirty="0">
                <a:solidFill>
                  <a:srgbClr val="292929"/>
                </a:solidFill>
                <a:latin typeface="Microsoft Sans Serif"/>
                <a:cs typeface="Microsoft Sans Serif"/>
              </a:rPr>
              <a:t>Using</a:t>
            </a:r>
            <a:r>
              <a:rPr sz="1600" spc="45" dirty="0">
                <a:solidFill>
                  <a:srgbClr val="292929"/>
                </a:solidFill>
                <a:latin typeface="Microsoft Sans Serif"/>
                <a:cs typeface="Microsoft Sans Serif"/>
              </a:rPr>
              <a:t> </a:t>
            </a:r>
            <a:r>
              <a:rPr sz="1600" spc="-30" dirty="0">
                <a:solidFill>
                  <a:srgbClr val="292929"/>
                </a:solidFill>
                <a:latin typeface="Microsoft Sans Serif"/>
                <a:cs typeface="Microsoft Sans Serif"/>
              </a:rPr>
              <a:t>keyword</a:t>
            </a:r>
            <a:r>
              <a:rPr sz="1600" spc="45" dirty="0">
                <a:solidFill>
                  <a:srgbClr val="292929"/>
                </a:solidFill>
                <a:latin typeface="Microsoft Sans Serif"/>
                <a:cs typeface="Microsoft Sans Serif"/>
              </a:rPr>
              <a:t> </a:t>
            </a:r>
            <a:r>
              <a:rPr sz="1600" spc="-30" dirty="0">
                <a:solidFill>
                  <a:srgbClr val="292929"/>
                </a:solidFill>
                <a:latin typeface="Microsoft Sans Serif"/>
                <a:cs typeface="Microsoft Sans Serif"/>
              </a:rPr>
              <a:t>‘Like’</a:t>
            </a:r>
            <a:r>
              <a:rPr sz="1600" spc="80"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format</a:t>
            </a:r>
            <a:r>
              <a:rPr sz="1600" spc="55" dirty="0">
                <a:solidFill>
                  <a:srgbClr val="292929"/>
                </a:solidFill>
                <a:latin typeface="Microsoft Sans Serif"/>
                <a:cs typeface="Microsoft Sans Serif"/>
              </a:rPr>
              <a:t> </a:t>
            </a:r>
            <a:r>
              <a:rPr sz="1600" spc="-90" dirty="0">
                <a:solidFill>
                  <a:srgbClr val="292929"/>
                </a:solidFill>
                <a:latin typeface="Microsoft Sans Serif"/>
                <a:cs typeface="Microsoft Sans Serif"/>
              </a:rPr>
              <a:t>‘CCA%’,</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0" dirty="0">
                <a:solidFill>
                  <a:srgbClr val="292929"/>
                </a:solidFill>
                <a:latin typeface="Microsoft Sans Serif"/>
                <a:cs typeface="Microsoft Sans Serif"/>
              </a:rPr>
              <a:t> </a:t>
            </a:r>
            <a:r>
              <a:rPr sz="1600" spc="-45" dirty="0">
                <a:solidFill>
                  <a:srgbClr val="292929"/>
                </a:solidFill>
                <a:latin typeface="Microsoft Sans Serif"/>
                <a:cs typeface="Microsoft Sans Serif"/>
              </a:rPr>
              <a:t>records</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‘Launch_Site’</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column</a:t>
            </a:r>
            <a:endParaRPr sz="1600" dirty="0">
              <a:latin typeface="Microsoft Sans Serif"/>
              <a:cs typeface="Microsoft Sans Serif"/>
            </a:endParaRPr>
          </a:p>
          <a:p>
            <a:pPr marL="698500">
              <a:lnSpc>
                <a:spcPct val="100000"/>
              </a:lnSpc>
            </a:pPr>
            <a:r>
              <a:rPr sz="1600" spc="-30" dirty="0">
                <a:solidFill>
                  <a:srgbClr val="292929"/>
                </a:solidFill>
                <a:latin typeface="Microsoft Sans Serif"/>
                <a:cs typeface="Microsoft Sans Serif"/>
              </a:rPr>
              <a:t>starts</a:t>
            </a:r>
            <a:r>
              <a:rPr sz="1600" spc="50" dirty="0">
                <a:solidFill>
                  <a:srgbClr val="292929"/>
                </a:solidFill>
                <a:latin typeface="Microsoft Sans Serif"/>
                <a:cs typeface="Microsoft Sans Serif"/>
              </a:rPr>
              <a:t> </a:t>
            </a:r>
            <a:r>
              <a:rPr sz="1600" dirty="0">
                <a:solidFill>
                  <a:srgbClr val="292929"/>
                </a:solidFill>
                <a:latin typeface="Microsoft Sans Serif"/>
                <a:cs typeface="Microsoft Sans Serif"/>
              </a:rPr>
              <a:t>with</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“CCA”.</a:t>
            </a: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15" dirty="0">
                <a:solidFill>
                  <a:srgbClr val="292929"/>
                </a:solidFill>
                <a:latin typeface="Microsoft Sans Serif"/>
                <a:cs typeface="Microsoft Sans Serif"/>
              </a:rPr>
              <a:t>Limit</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5,</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limits</a:t>
            </a:r>
            <a:r>
              <a:rPr sz="1600" spc="8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4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returned</a:t>
            </a:r>
            <a:r>
              <a:rPr sz="1600" spc="50" dirty="0">
                <a:solidFill>
                  <a:srgbClr val="292929"/>
                </a:solidFill>
                <a:latin typeface="Microsoft Sans Serif"/>
                <a:cs typeface="Microsoft Sans Serif"/>
              </a:rPr>
              <a:t> </a:t>
            </a:r>
            <a:r>
              <a:rPr sz="1600" spc="-45" dirty="0">
                <a:solidFill>
                  <a:srgbClr val="292929"/>
                </a:solidFill>
                <a:latin typeface="Microsoft Sans Serif"/>
                <a:cs typeface="Microsoft Sans Serif"/>
              </a:rPr>
              <a:t>records</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65" dirty="0">
                <a:solidFill>
                  <a:srgbClr val="292929"/>
                </a:solidFill>
                <a:latin typeface="Microsoft Sans Serif"/>
                <a:cs typeface="Microsoft Sans Serif"/>
              </a:rPr>
              <a:t> </a:t>
            </a:r>
            <a:r>
              <a:rPr sz="1600" spc="85" dirty="0">
                <a:solidFill>
                  <a:srgbClr val="292929"/>
                </a:solidFill>
                <a:latin typeface="Microsoft Sans Serif"/>
                <a:cs typeface="Microsoft Sans Serif"/>
              </a:rPr>
              <a:t>5</a:t>
            </a:r>
            <a:endParaRPr sz="1600" dirty="0">
              <a:latin typeface="Microsoft Sans Serif"/>
              <a:cs typeface="Microsoft Sans Serif"/>
            </a:endParaRPr>
          </a:p>
          <a:p>
            <a:pPr marL="241300" indent="-228600">
              <a:lnSpc>
                <a:spcPct val="100000"/>
              </a:lnSpc>
              <a:spcBef>
                <a:spcPts val="137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4" name="Imagem 3">
            <a:extLst>
              <a:ext uri="{FF2B5EF4-FFF2-40B4-BE49-F238E27FC236}">
                <a16:creationId xmlns:a16="http://schemas.microsoft.com/office/drawing/2014/main" id="{142EAE3A-F9A6-CEA9-E6A5-7F148310EA8B}"/>
              </a:ext>
            </a:extLst>
          </p:cNvPr>
          <p:cNvPicPr>
            <a:picLocks noChangeAspect="1"/>
          </p:cNvPicPr>
          <p:nvPr/>
        </p:nvPicPr>
        <p:blipFill>
          <a:blip r:embed="rId3"/>
          <a:stretch>
            <a:fillRect/>
          </a:stretch>
        </p:blipFill>
        <p:spPr>
          <a:xfrm>
            <a:off x="1934752" y="1488764"/>
            <a:ext cx="5167087" cy="466410"/>
          </a:xfrm>
          <a:prstGeom prst="rect">
            <a:avLst/>
          </a:prstGeom>
        </p:spPr>
      </p:pic>
      <p:pic>
        <p:nvPicPr>
          <p:cNvPr id="9" name="Imagem 8">
            <a:extLst>
              <a:ext uri="{FF2B5EF4-FFF2-40B4-BE49-F238E27FC236}">
                <a16:creationId xmlns:a16="http://schemas.microsoft.com/office/drawing/2014/main" id="{E1E45901-26CB-BE3E-E9B4-E892679B732B}"/>
              </a:ext>
            </a:extLst>
          </p:cNvPr>
          <p:cNvPicPr>
            <a:picLocks noChangeAspect="1"/>
          </p:cNvPicPr>
          <p:nvPr/>
        </p:nvPicPr>
        <p:blipFill>
          <a:blip r:embed="rId4"/>
          <a:stretch>
            <a:fillRect/>
          </a:stretch>
        </p:blipFill>
        <p:spPr>
          <a:xfrm>
            <a:off x="1934752" y="3897885"/>
            <a:ext cx="6255071" cy="28576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25600"/>
            <a:ext cx="10176457" cy="42265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Summary of methodologies</a:t>
            </a:r>
          </a:p>
          <a:p>
            <a:pPr marL="469900" marR="5080" lvl="1" indent="0">
              <a:lnSpc>
                <a:spcPts val="1630"/>
              </a:lnSpc>
              <a:spcBef>
                <a:spcPts val="1390"/>
              </a:spcBef>
              <a:buNone/>
              <a:tabLst>
                <a:tab pos="697865" algn="l"/>
                <a:tab pos="699135" algn="l"/>
              </a:tabLst>
            </a:pPr>
            <a:r>
              <a:rPr lang="en-US" sz="1400" dirty="0">
                <a:solidFill>
                  <a:srgbClr val="292929"/>
                </a:solidFill>
                <a:latin typeface="Times New Roman" panose="02020603050405020304" pitchFamily="18" charset="0"/>
                <a:cs typeface="Times New Roman" panose="02020603050405020304" pitchFamily="18" charset="0"/>
              </a:rPr>
              <a:t>Concepts and methods were used to collect and analyze from space flights data. To achieve the goals where used a sort of subjects like:</a:t>
            </a:r>
            <a:endParaRPr lang="en-US" sz="1400" dirty="0">
              <a:latin typeface="Times New Roman" panose="02020603050405020304" pitchFamily="18" charset="0"/>
              <a:cs typeface="Times New Roman" panose="02020603050405020304" pitchFamily="18" charset="0"/>
            </a:endParaRPr>
          </a:p>
          <a:p>
            <a:pPr marL="1326515" lvl="2" indent="-400050">
              <a:lnSpc>
                <a:spcPct val="100000"/>
              </a:lnSpc>
              <a:spcBef>
                <a:spcPts val="295"/>
              </a:spcBef>
              <a:buFont typeface="+mj-lt"/>
              <a:buAutoNum type="romanUcPeriod"/>
              <a:tabLst>
                <a:tab pos="1155065" algn="l"/>
                <a:tab pos="1156335" algn="l"/>
              </a:tabLst>
            </a:pPr>
            <a:r>
              <a:rPr lang="en-US" sz="1400" dirty="0">
                <a:solidFill>
                  <a:srgbClr val="292929"/>
                </a:solidFill>
                <a:latin typeface="Times New Roman" panose="02020603050405020304" pitchFamily="18" charset="0"/>
                <a:cs typeface="Times New Roman" panose="02020603050405020304" pitchFamily="18" charset="0"/>
              </a:rPr>
              <a:t>Collect data through API and Web scraping;</a:t>
            </a:r>
            <a:endParaRPr lang="en-US" sz="1400" dirty="0">
              <a:latin typeface="Times New Roman" panose="02020603050405020304" pitchFamily="18" charset="0"/>
              <a:cs typeface="Times New Roman" panose="02020603050405020304" pitchFamily="18" charset="0"/>
            </a:endParaRPr>
          </a:p>
          <a:p>
            <a:pPr marL="1326515" lvl="2" indent="-400050">
              <a:lnSpc>
                <a:spcPct val="100000"/>
              </a:lnSpc>
              <a:spcBef>
                <a:spcPts val="265"/>
              </a:spcBef>
              <a:buFont typeface="+mj-lt"/>
              <a:buAutoNum type="romanUcPeriod"/>
              <a:tabLst>
                <a:tab pos="1155065" algn="l"/>
                <a:tab pos="1156335" algn="l"/>
              </a:tabLst>
            </a:pPr>
            <a:r>
              <a:rPr lang="en-US" sz="1400" dirty="0">
                <a:solidFill>
                  <a:srgbClr val="292929"/>
                </a:solidFill>
                <a:latin typeface="Times New Roman" panose="02020603050405020304" pitchFamily="18" charset="0"/>
                <a:cs typeface="Times New Roman" panose="02020603050405020304" pitchFamily="18" charset="0"/>
              </a:rPr>
              <a:t>Transform data through data wrangling;</a:t>
            </a:r>
            <a:endParaRPr lang="en-US" sz="1400" dirty="0">
              <a:latin typeface="Times New Roman" panose="02020603050405020304" pitchFamily="18" charset="0"/>
              <a:cs typeface="Times New Roman" panose="02020603050405020304" pitchFamily="18" charset="0"/>
            </a:endParaRPr>
          </a:p>
          <a:p>
            <a:pPr marL="1326515" lvl="2" indent="-400050">
              <a:lnSpc>
                <a:spcPct val="100000"/>
              </a:lnSpc>
              <a:spcBef>
                <a:spcPts val="265"/>
              </a:spcBef>
              <a:buFont typeface="+mj-lt"/>
              <a:buAutoNum type="romanUcPeriod"/>
              <a:tabLst>
                <a:tab pos="1155065" algn="l"/>
                <a:tab pos="1156335" algn="l"/>
              </a:tabLst>
            </a:pPr>
            <a:r>
              <a:rPr lang="en-US" sz="1400" dirty="0">
                <a:solidFill>
                  <a:srgbClr val="292929"/>
                </a:solidFill>
                <a:latin typeface="Times New Roman" panose="02020603050405020304" pitchFamily="18" charset="0"/>
                <a:cs typeface="Times New Roman" panose="02020603050405020304" pitchFamily="18" charset="0"/>
              </a:rPr>
              <a:t>Exploratory data with SQL and data visuals;</a:t>
            </a:r>
            <a:endParaRPr lang="en-US" sz="1400" dirty="0">
              <a:latin typeface="Times New Roman" panose="02020603050405020304" pitchFamily="18" charset="0"/>
              <a:cs typeface="Times New Roman" panose="02020603050405020304" pitchFamily="18" charset="0"/>
            </a:endParaRPr>
          </a:p>
          <a:p>
            <a:pPr marL="1326515" lvl="2" indent="-400050">
              <a:lnSpc>
                <a:spcPct val="100000"/>
              </a:lnSpc>
              <a:spcBef>
                <a:spcPts val="260"/>
              </a:spcBef>
              <a:buFont typeface="+mj-lt"/>
              <a:buAutoNum type="romanUcPeriod"/>
              <a:tabLst>
                <a:tab pos="1155065" algn="l"/>
                <a:tab pos="1156335" algn="l"/>
              </a:tabLst>
            </a:pPr>
            <a:r>
              <a:rPr lang="en-US" sz="1400" dirty="0">
                <a:solidFill>
                  <a:srgbClr val="292929"/>
                </a:solidFill>
                <a:latin typeface="Times New Roman" panose="02020603050405020304" pitchFamily="18" charset="0"/>
                <a:cs typeface="Times New Roman" panose="02020603050405020304" pitchFamily="18" charset="0"/>
              </a:rPr>
              <a:t>Interactive maps with folium to analyze launch site;</a:t>
            </a:r>
            <a:endParaRPr lang="en-US" sz="1400" dirty="0">
              <a:latin typeface="Times New Roman" panose="02020603050405020304" pitchFamily="18" charset="0"/>
              <a:cs typeface="Times New Roman" panose="02020603050405020304" pitchFamily="18" charset="0"/>
            </a:endParaRPr>
          </a:p>
          <a:p>
            <a:pPr marL="1326515" lvl="2" indent="-400050">
              <a:lnSpc>
                <a:spcPct val="100000"/>
              </a:lnSpc>
              <a:spcBef>
                <a:spcPts val="265"/>
              </a:spcBef>
              <a:buFont typeface="+mj-lt"/>
              <a:buAutoNum type="romanUcPeriod"/>
              <a:tabLst>
                <a:tab pos="1155065" algn="l"/>
                <a:tab pos="1156335" algn="l"/>
              </a:tabLst>
            </a:pPr>
            <a:r>
              <a:rPr lang="en-US" sz="1400" dirty="0">
                <a:solidFill>
                  <a:srgbClr val="292929"/>
                </a:solidFill>
                <a:latin typeface="Times New Roman" panose="02020603050405020304" pitchFamily="18" charset="0"/>
                <a:cs typeface="Times New Roman" panose="02020603050405020304" pitchFamily="18" charset="0"/>
              </a:rPr>
              <a:t>Dashboards to analyze launch with </a:t>
            </a:r>
            <a:r>
              <a:rPr lang="en-US" sz="1400" dirty="0" err="1">
                <a:solidFill>
                  <a:srgbClr val="292929"/>
                </a:solidFill>
                <a:latin typeface="Times New Roman" panose="02020603050405020304" pitchFamily="18" charset="0"/>
                <a:cs typeface="Times New Roman" panose="02020603050405020304" pitchFamily="18" charset="0"/>
              </a:rPr>
              <a:t>Plotly</a:t>
            </a:r>
            <a:r>
              <a:rPr lang="en-US" sz="1400" dirty="0">
                <a:solidFill>
                  <a:srgbClr val="292929"/>
                </a:solidFill>
                <a:latin typeface="Times New Roman" panose="02020603050405020304" pitchFamily="18" charset="0"/>
                <a:cs typeface="Times New Roman" panose="02020603050405020304" pitchFamily="18" charset="0"/>
              </a:rPr>
              <a:t> Dash</a:t>
            </a:r>
            <a:endParaRPr lang="en-US" sz="1400" dirty="0">
              <a:latin typeface="Times New Roman" panose="02020603050405020304" pitchFamily="18" charset="0"/>
              <a:cs typeface="Times New Roman" panose="02020603050405020304" pitchFamily="18" charset="0"/>
            </a:endParaRPr>
          </a:p>
          <a:p>
            <a:pPr marL="1326515" lvl="2" indent="-400050">
              <a:lnSpc>
                <a:spcPct val="100000"/>
              </a:lnSpc>
              <a:spcBef>
                <a:spcPts val="270"/>
              </a:spcBef>
              <a:buFont typeface="+mj-lt"/>
              <a:buAutoNum type="romanUcPeriod"/>
              <a:tabLst>
                <a:tab pos="1155065" algn="l"/>
                <a:tab pos="1156335" algn="l"/>
              </a:tabLst>
            </a:pPr>
            <a:r>
              <a:rPr lang="en-US" sz="1400" dirty="0">
                <a:solidFill>
                  <a:srgbClr val="292929"/>
                </a:solidFill>
                <a:latin typeface="Times New Roman" panose="02020603050405020304" pitchFamily="18" charset="0"/>
                <a:cs typeface="Times New Roman" panose="02020603050405020304" pitchFamily="18" charset="0"/>
              </a:rPr>
              <a:t>Predictive model to predict if the first stage of Falcon 9 will land successfully</a:t>
            </a:r>
            <a:endParaRPr lang="en-US" sz="1400" dirty="0">
              <a:latin typeface="Times New Roman" panose="02020603050405020304" pitchFamily="18" charset="0"/>
              <a:cs typeface="Times New Roman" panose="02020603050405020304" pitchFamily="18" charset="0"/>
            </a:endParaRPr>
          </a:p>
          <a:p>
            <a:pPr marL="0" indent="0">
              <a:lnSpc>
                <a:spcPct val="100000"/>
              </a:lnSpc>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Summary of all results</a:t>
            </a:r>
          </a:p>
          <a:p>
            <a:pPr marL="469265" lvl="1" indent="0">
              <a:lnSpc>
                <a:spcPct val="100000"/>
              </a:lnSpc>
              <a:spcBef>
                <a:spcPts val="1010"/>
              </a:spcBef>
              <a:buNone/>
              <a:tabLst>
                <a:tab pos="697865" algn="l"/>
                <a:tab pos="699135" algn="l"/>
              </a:tabLst>
            </a:pPr>
            <a:r>
              <a:rPr lang="en-US" sz="1400" dirty="0">
                <a:solidFill>
                  <a:srgbClr val="292929"/>
                </a:solidFill>
                <a:latin typeface="Times New Roman" panose="02020603050405020304" pitchFamily="18" charset="0"/>
                <a:cs typeface="Times New Roman" panose="02020603050405020304" pitchFamily="18" charset="0"/>
              </a:rPr>
              <a:t>This report will share results in various formats such as:</a:t>
            </a:r>
            <a:endParaRPr lang="en-US" sz="1400" dirty="0">
              <a:latin typeface="Times New Roman" panose="02020603050405020304" pitchFamily="18" charset="0"/>
              <a:cs typeface="Times New Roman" panose="02020603050405020304" pitchFamily="18" charset="0"/>
            </a:endParaRPr>
          </a:p>
          <a:p>
            <a:pPr marL="1326515" lvl="2" indent="-400050">
              <a:lnSpc>
                <a:spcPct val="100000"/>
              </a:lnSpc>
              <a:spcBef>
                <a:spcPts val="305"/>
              </a:spcBef>
              <a:buFont typeface="+mj-lt"/>
              <a:buAutoNum type="romanUcPeriod"/>
              <a:tabLst>
                <a:tab pos="1155065" algn="l"/>
                <a:tab pos="1156335" algn="l"/>
              </a:tabLst>
            </a:pPr>
            <a:r>
              <a:rPr lang="en-US" sz="1400" dirty="0">
                <a:solidFill>
                  <a:srgbClr val="292929"/>
                </a:solidFill>
                <a:latin typeface="Times New Roman" panose="02020603050405020304" pitchFamily="18" charset="0"/>
                <a:cs typeface="Times New Roman" panose="02020603050405020304" pitchFamily="18" charset="0"/>
              </a:rPr>
              <a:t>Data analysis;</a:t>
            </a:r>
            <a:endParaRPr lang="en-US" sz="1400" dirty="0">
              <a:latin typeface="Times New Roman" panose="02020603050405020304" pitchFamily="18" charset="0"/>
              <a:cs typeface="Times New Roman" panose="02020603050405020304" pitchFamily="18" charset="0"/>
            </a:endParaRPr>
          </a:p>
          <a:p>
            <a:pPr marL="1326515" lvl="2" indent="-400050">
              <a:lnSpc>
                <a:spcPct val="100000"/>
              </a:lnSpc>
              <a:spcBef>
                <a:spcPts val="290"/>
              </a:spcBef>
              <a:buFont typeface="+mj-lt"/>
              <a:buAutoNum type="romanUcPeriod"/>
              <a:tabLst>
                <a:tab pos="1155065" algn="l"/>
                <a:tab pos="1156335" algn="l"/>
              </a:tabLst>
            </a:pPr>
            <a:r>
              <a:rPr lang="en-US" sz="1400" dirty="0">
                <a:solidFill>
                  <a:srgbClr val="292929"/>
                </a:solidFill>
                <a:latin typeface="Times New Roman" panose="02020603050405020304" pitchFamily="18" charset="0"/>
                <a:cs typeface="Times New Roman" panose="02020603050405020304" pitchFamily="18" charset="0"/>
              </a:rPr>
              <a:t>Data visuals and dashboards;</a:t>
            </a:r>
            <a:endParaRPr lang="en-US" sz="1400" dirty="0">
              <a:latin typeface="Times New Roman" panose="02020603050405020304" pitchFamily="18" charset="0"/>
              <a:cs typeface="Times New Roman" panose="02020603050405020304" pitchFamily="18" charset="0"/>
            </a:endParaRPr>
          </a:p>
          <a:p>
            <a:pPr marL="1326515" lvl="2" indent="-400050">
              <a:lnSpc>
                <a:spcPct val="100000"/>
              </a:lnSpc>
              <a:spcBef>
                <a:spcPts val="290"/>
              </a:spcBef>
              <a:buFont typeface="+mj-lt"/>
              <a:buAutoNum type="romanUcPeriod"/>
              <a:tabLst>
                <a:tab pos="1155065" algn="l"/>
                <a:tab pos="1156335" algn="l"/>
              </a:tabLst>
            </a:pPr>
            <a:r>
              <a:rPr lang="en-US" sz="1400" dirty="0">
                <a:solidFill>
                  <a:srgbClr val="292929"/>
                </a:solidFill>
                <a:latin typeface="Times New Roman" panose="02020603050405020304" pitchFamily="18" charset="0"/>
                <a:cs typeface="Times New Roman" panose="02020603050405020304" pitchFamily="18" charset="0"/>
              </a:rPr>
              <a:t>Predictive model analysis.</a:t>
            </a:r>
            <a:endParaRPr lang="en-US" sz="1400" dirty="0">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3">
            <a:extLst>
              <a:ext uri="{FF2B5EF4-FFF2-40B4-BE49-F238E27FC236}">
                <a16:creationId xmlns:a16="http://schemas.microsoft.com/office/drawing/2014/main" id="{E1224027-7A54-82D9-E3A8-2D69A01958F9}"/>
              </a:ext>
            </a:extLst>
          </p:cNvPr>
          <p:cNvSpPr txBox="1"/>
          <p:nvPr/>
        </p:nvSpPr>
        <p:spPr>
          <a:xfrm>
            <a:off x="848969" y="1305509"/>
            <a:ext cx="1025525" cy="289182"/>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pc="-95" dirty="0">
                <a:solidFill>
                  <a:srgbClr val="292929"/>
                </a:solidFill>
                <a:latin typeface="Microsoft Sans Serif"/>
                <a:cs typeface="Microsoft Sans Serif"/>
              </a:rPr>
              <a:t>:</a:t>
            </a:r>
            <a:endParaRPr dirty="0">
              <a:latin typeface="Microsoft Sans Serif"/>
              <a:cs typeface="Microsoft Sans Serif"/>
            </a:endParaRPr>
          </a:p>
        </p:txBody>
      </p:sp>
      <p:sp>
        <p:nvSpPr>
          <p:cNvPr id="7" name="object 4">
            <a:extLst>
              <a:ext uri="{FF2B5EF4-FFF2-40B4-BE49-F238E27FC236}">
                <a16:creationId xmlns:a16="http://schemas.microsoft.com/office/drawing/2014/main" id="{E1D88496-19FB-A54B-4C0A-CADE9C14DD59}"/>
              </a:ext>
            </a:extLst>
          </p:cNvPr>
          <p:cNvSpPr txBox="1"/>
          <p:nvPr/>
        </p:nvSpPr>
        <p:spPr>
          <a:xfrm>
            <a:off x="796644" y="2159675"/>
            <a:ext cx="10176156" cy="1576714"/>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lang="pt-BR" sz="2000" spc="-40" dirty="0">
              <a:solidFill>
                <a:srgbClr val="292929"/>
              </a:solidFill>
              <a:latin typeface="Microsoft Sans Serif"/>
              <a:cs typeface="Microsoft Sans Serif"/>
            </a:endParaRPr>
          </a:p>
          <a:p>
            <a:pPr marL="241300" indent="-228600">
              <a:lnSpc>
                <a:spcPct val="100000"/>
              </a:lnSpc>
              <a:spcBef>
                <a:spcPts val="95"/>
              </a:spcBef>
              <a:buFont typeface="Arial MT"/>
              <a:buChar char="•"/>
              <a:tabLst>
                <a:tab pos="240665" algn="l"/>
                <a:tab pos="241300" algn="l"/>
              </a:tabLst>
            </a:pPr>
            <a:endParaRPr sz="2000"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600" spc="-50" dirty="0">
                <a:solidFill>
                  <a:srgbClr val="292929"/>
                </a:solidFill>
                <a:latin typeface="Microsoft Sans Serif"/>
                <a:cs typeface="Microsoft Sans Serif"/>
              </a:rPr>
              <a:t>‘sum’</a:t>
            </a:r>
            <a:r>
              <a:rPr sz="1600" spc="50" dirty="0">
                <a:solidFill>
                  <a:srgbClr val="292929"/>
                </a:solidFill>
                <a:latin typeface="Microsoft Sans Serif"/>
                <a:cs typeface="Microsoft Sans Serif"/>
              </a:rPr>
              <a:t> </a:t>
            </a:r>
            <a:r>
              <a:rPr sz="1600" spc="-60" dirty="0">
                <a:solidFill>
                  <a:srgbClr val="292929"/>
                </a:solidFill>
                <a:latin typeface="Microsoft Sans Serif"/>
                <a:cs typeface="Microsoft Sans Serif"/>
              </a:rPr>
              <a:t>adds</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0" dirty="0">
                <a:solidFill>
                  <a:srgbClr val="292929"/>
                </a:solidFill>
                <a:latin typeface="Microsoft Sans Serif"/>
                <a:cs typeface="Microsoft Sans Serif"/>
              </a:rPr>
              <a:t> </a:t>
            </a:r>
            <a:r>
              <a:rPr sz="1600" spc="-125" dirty="0">
                <a:solidFill>
                  <a:srgbClr val="292929"/>
                </a:solidFill>
                <a:latin typeface="Microsoft Sans Serif"/>
                <a:cs typeface="Microsoft Sans Serif"/>
              </a:rPr>
              <a:t>‘PAYLOAD_MASS_KG’</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5" dirty="0">
                <a:solidFill>
                  <a:srgbClr val="292929"/>
                </a:solidFill>
                <a:latin typeface="Microsoft Sans Serif"/>
                <a:cs typeface="Microsoft Sans Serif"/>
              </a:rPr>
              <a:t> </a:t>
            </a:r>
            <a:r>
              <a:rPr sz="1600" spc="5" dirty="0">
                <a:solidFill>
                  <a:srgbClr val="292929"/>
                </a:solidFill>
                <a:latin typeface="Microsoft Sans Serif"/>
                <a:cs typeface="Microsoft Sans Serif"/>
              </a:rPr>
              <a:t>total</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70" dirty="0">
                <a:solidFill>
                  <a:srgbClr val="292929"/>
                </a:solidFill>
                <a:latin typeface="Microsoft Sans Serif"/>
                <a:cs typeface="Microsoft Sans Serif"/>
              </a:rPr>
              <a:t> </a:t>
            </a:r>
            <a:r>
              <a:rPr sz="1600" spc="-114" dirty="0">
                <a:solidFill>
                  <a:srgbClr val="292929"/>
                </a:solidFill>
                <a:latin typeface="Microsoft Sans Serif"/>
                <a:cs typeface="Microsoft Sans Serif"/>
              </a:rPr>
              <a:t>mass</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for</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customers </a:t>
            </a:r>
            <a:r>
              <a:rPr sz="1600" spc="-459" dirty="0">
                <a:solidFill>
                  <a:srgbClr val="292929"/>
                </a:solidFill>
                <a:latin typeface="Microsoft Sans Serif"/>
                <a:cs typeface="Microsoft Sans Serif"/>
              </a:rPr>
              <a:t> </a:t>
            </a:r>
            <a:r>
              <a:rPr sz="1600" spc="-70" dirty="0">
                <a:solidFill>
                  <a:srgbClr val="292929"/>
                </a:solidFill>
                <a:latin typeface="Microsoft Sans Serif"/>
                <a:cs typeface="Microsoft Sans Serif"/>
              </a:rPr>
              <a:t>named</a:t>
            </a:r>
            <a:r>
              <a:rPr sz="1600" spc="35" dirty="0">
                <a:solidFill>
                  <a:srgbClr val="292929"/>
                </a:solidFill>
                <a:latin typeface="Microsoft Sans Serif"/>
                <a:cs typeface="Microsoft Sans Serif"/>
              </a:rPr>
              <a:t> </a:t>
            </a:r>
            <a:r>
              <a:rPr sz="1600" spc="-105" dirty="0">
                <a:solidFill>
                  <a:srgbClr val="292929"/>
                </a:solidFill>
                <a:latin typeface="Microsoft Sans Serif"/>
                <a:cs typeface="Microsoft Sans Serif"/>
              </a:rPr>
              <a:t>‘NASA</a:t>
            </a:r>
            <a:r>
              <a:rPr sz="1600" spc="50" dirty="0">
                <a:solidFill>
                  <a:srgbClr val="292929"/>
                </a:solidFill>
                <a:latin typeface="Microsoft Sans Serif"/>
                <a:cs typeface="Microsoft Sans Serif"/>
              </a:rPr>
              <a:t> </a:t>
            </a:r>
            <a:r>
              <a:rPr sz="1600" spc="-165" dirty="0">
                <a:solidFill>
                  <a:srgbClr val="292929"/>
                </a:solidFill>
                <a:latin typeface="Microsoft Sans Serif"/>
                <a:cs typeface="Microsoft Sans Serif"/>
              </a:rPr>
              <a:t>(CRS)’</a:t>
            </a:r>
            <a:endParaRPr sz="1600" dirty="0">
              <a:latin typeface="Microsoft Sans Serif"/>
              <a:cs typeface="Microsoft Sans Serif"/>
            </a:endParaRPr>
          </a:p>
          <a:p>
            <a:pPr lvl="1">
              <a:lnSpc>
                <a:spcPct val="100000"/>
              </a:lnSpc>
              <a:spcBef>
                <a:spcPts val="50"/>
              </a:spcBef>
              <a:buClr>
                <a:srgbClr val="292929"/>
              </a:buClr>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9" name="object 6">
            <a:extLst>
              <a:ext uri="{FF2B5EF4-FFF2-40B4-BE49-F238E27FC236}">
                <a16:creationId xmlns:a16="http://schemas.microsoft.com/office/drawing/2014/main" id="{990C91B1-6A8E-F7E3-CC39-4833E91187D4}"/>
              </a:ext>
            </a:extLst>
          </p:cNvPr>
          <p:cNvPicPr/>
          <p:nvPr/>
        </p:nvPicPr>
        <p:blipFill>
          <a:blip r:embed="rId3" cstate="print"/>
          <a:stretch>
            <a:fillRect/>
          </a:stretch>
        </p:blipFill>
        <p:spPr>
          <a:xfrm>
            <a:off x="1874494" y="3429000"/>
            <a:ext cx="1019556" cy="495300"/>
          </a:xfrm>
          <a:prstGeom prst="rect">
            <a:avLst/>
          </a:prstGeom>
        </p:spPr>
      </p:pic>
      <p:pic>
        <p:nvPicPr>
          <p:cNvPr id="4" name="Imagem 3">
            <a:extLst>
              <a:ext uri="{FF2B5EF4-FFF2-40B4-BE49-F238E27FC236}">
                <a16:creationId xmlns:a16="http://schemas.microsoft.com/office/drawing/2014/main" id="{1742C895-92D4-3E69-9521-B7F4B9D1A253}"/>
              </a:ext>
            </a:extLst>
          </p:cNvPr>
          <p:cNvPicPr>
            <a:picLocks noChangeAspect="1"/>
          </p:cNvPicPr>
          <p:nvPr/>
        </p:nvPicPr>
        <p:blipFill>
          <a:blip r:embed="rId4"/>
          <a:stretch>
            <a:fillRect/>
          </a:stretch>
        </p:blipFill>
        <p:spPr>
          <a:xfrm>
            <a:off x="1763359" y="1606879"/>
            <a:ext cx="7272085" cy="54904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3">
            <a:extLst>
              <a:ext uri="{FF2B5EF4-FFF2-40B4-BE49-F238E27FC236}">
                <a16:creationId xmlns:a16="http://schemas.microsoft.com/office/drawing/2014/main" id="{ACA2C8B1-1768-1D69-3DEF-3E2D2ACBDD5D}"/>
              </a:ext>
            </a:extLst>
          </p:cNvPr>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sp>
        <p:nvSpPr>
          <p:cNvPr id="7" name="object 4">
            <a:extLst>
              <a:ext uri="{FF2B5EF4-FFF2-40B4-BE49-F238E27FC236}">
                <a16:creationId xmlns:a16="http://schemas.microsoft.com/office/drawing/2014/main" id="{30CCCCEE-A8BD-440C-6E3A-A34C376E0F5E}"/>
              </a:ext>
            </a:extLst>
          </p:cNvPr>
          <p:cNvSpPr txBox="1"/>
          <p:nvPr/>
        </p:nvSpPr>
        <p:spPr>
          <a:xfrm>
            <a:off x="848969" y="2479370"/>
            <a:ext cx="9565005" cy="167930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40" dirty="0">
                <a:solidFill>
                  <a:srgbClr val="292929"/>
                </a:solidFill>
                <a:uFill>
                  <a:solidFill>
                    <a:srgbClr val="292929"/>
                  </a:solidFill>
                </a:uFill>
                <a:latin typeface="Microsoft Sans Serif"/>
                <a:cs typeface="Microsoft Sans Serif"/>
              </a:rPr>
              <a:t>Description</a:t>
            </a:r>
            <a:r>
              <a:rPr sz="2200" spc="-40" dirty="0">
                <a:solidFill>
                  <a:srgbClr val="292929"/>
                </a:solidFill>
                <a:latin typeface="Microsoft Sans Serif"/>
                <a:cs typeface="Microsoft Sans Serif"/>
              </a:rPr>
              <a:t>:</a:t>
            </a:r>
            <a:endParaRPr sz="2200" dirty="0">
              <a:latin typeface="Microsoft Sans Serif"/>
              <a:cs typeface="Microsoft Sans Serif"/>
            </a:endParaRPr>
          </a:p>
          <a:p>
            <a:pPr marL="698500" marR="5080" lvl="1" indent="-228600">
              <a:lnSpc>
                <a:spcPct val="100000"/>
              </a:lnSpc>
              <a:spcBef>
                <a:spcPts val="30"/>
              </a:spcBef>
              <a:buFont typeface="Arial MT"/>
              <a:buChar char="•"/>
              <a:tabLst>
                <a:tab pos="697865" algn="l"/>
                <a:tab pos="699135" algn="l"/>
              </a:tabLst>
            </a:pPr>
            <a:r>
              <a:rPr sz="1800" spc="-30" dirty="0">
                <a:solidFill>
                  <a:srgbClr val="292929"/>
                </a:solidFill>
                <a:latin typeface="Microsoft Sans Serif"/>
                <a:cs typeface="Microsoft Sans Serif"/>
              </a:rPr>
              <a:t>‘avg’</a:t>
            </a:r>
            <a:r>
              <a:rPr sz="1800" spc="75" dirty="0">
                <a:solidFill>
                  <a:srgbClr val="292929"/>
                </a:solidFill>
                <a:latin typeface="Microsoft Sans Serif"/>
                <a:cs typeface="Microsoft Sans Serif"/>
              </a:rPr>
              <a:t> </a:t>
            </a:r>
            <a:r>
              <a:rPr sz="1800" spc="-30" dirty="0">
                <a:solidFill>
                  <a:srgbClr val="292929"/>
                </a:solidFill>
                <a:latin typeface="Microsoft Sans Serif"/>
                <a:cs typeface="Microsoft Sans Serif"/>
              </a:rPr>
              <a:t>keyword</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returns</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70" dirty="0">
                <a:solidFill>
                  <a:srgbClr val="292929"/>
                </a:solidFill>
                <a:latin typeface="Microsoft Sans Serif"/>
                <a:cs typeface="Microsoft Sans Serif"/>
              </a:rPr>
              <a:t>average</a:t>
            </a:r>
            <a:r>
              <a:rPr sz="1800" spc="7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55" dirty="0">
                <a:solidFill>
                  <a:srgbClr val="292929"/>
                </a:solidFill>
                <a:latin typeface="Microsoft Sans Serif"/>
                <a:cs typeface="Microsoft Sans Serif"/>
              </a:rPr>
              <a:t> </a:t>
            </a:r>
            <a:r>
              <a:rPr sz="1800" spc="-45" dirty="0">
                <a:solidFill>
                  <a:srgbClr val="292929"/>
                </a:solidFill>
                <a:latin typeface="Microsoft Sans Serif"/>
                <a:cs typeface="Microsoft Sans Serif"/>
              </a:rPr>
              <a:t>payload</a:t>
            </a:r>
            <a:r>
              <a:rPr sz="1800" spc="60" dirty="0">
                <a:solidFill>
                  <a:srgbClr val="292929"/>
                </a:solidFill>
                <a:latin typeface="Microsoft Sans Serif"/>
                <a:cs typeface="Microsoft Sans Serif"/>
              </a:rPr>
              <a:t> </a:t>
            </a:r>
            <a:r>
              <a:rPr sz="1800" spc="-114" dirty="0">
                <a:solidFill>
                  <a:srgbClr val="292929"/>
                </a:solidFill>
                <a:latin typeface="Microsoft Sans Serif"/>
                <a:cs typeface="Microsoft Sans Serif"/>
              </a:rPr>
              <a:t>mass</a:t>
            </a:r>
            <a:r>
              <a:rPr sz="1800" spc="45" dirty="0">
                <a:solidFill>
                  <a:srgbClr val="292929"/>
                </a:solidFill>
                <a:latin typeface="Microsoft Sans Serif"/>
                <a:cs typeface="Microsoft Sans Serif"/>
              </a:rPr>
              <a:t> </a:t>
            </a:r>
            <a:r>
              <a:rPr sz="1800" spc="-15" dirty="0">
                <a:solidFill>
                  <a:srgbClr val="292929"/>
                </a:solidFill>
                <a:latin typeface="Microsoft Sans Serif"/>
                <a:cs typeface="Microsoft Sans Serif"/>
              </a:rPr>
              <a:t>in</a:t>
            </a:r>
            <a:r>
              <a:rPr sz="1800" spc="65" dirty="0">
                <a:solidFill>
                  <a:srgbClr val="292929"/>
                </a:solidFill>
                <a:latin typeface="Microsoft Sans Serif"/>
                <a:cs typeface="Microsoft Sans Serif"/>
              </a:rPr>
              <a:t> </a:t>
            </a:r>
            <a:r>
              <a:rPr sz="1800" spc="-125" dirty="0">
                <a:solidFill>
                  <a:srgbClr val="292929"/>
                </a:solidFill>
                <a:latin typeface="Microsoft Sans Serif"/>
                <a:cs typeface="Microsoft Sans Serif"/>
              </a:rPr>
              <a:t>‘PAYLOAD_MASS_KG’</a:t>
            </a:r>
            <a:r>
              <a:rPr sz="1800" spc="45" dirty="0">
                <a:solidFill>
                  <a:srgbClr val="292929"/>
                </a:solidFill>
                <a:latin typeface="Microsoft Sans Serif"/>
                <a:cs typeface="Microsoft Sans Serif"/>
              </a:rPr>
              <a:t> </a:t>
            </a:r>
            <a:r>
              <a:rPr sz="1800" spc="-50" dirty="0">
                <a:solidFill>
                  <a:srgbClr val="292929"/>
                </a:solidFill>
                <a:latin typeface="Microsoft Sans Serif"/>
                <a:cs typeface="Microsoft Sans Serif"/>
              </a:rPr>
              <a:t>column</a:t>
            </a:r>
            <a:r>
              <a:rPr sz="1800" spc="35" dirty="0">
                <a:solidFill>
                  <a:srgbClr val="292929"/>
                </a:solidFill>
                <a:latin typeface="Microsoft Sans Serif"/>
                <a:cs typeface="Microsoft Sans Serif"/>
              </a:rPr>
              <a:t> </a:t>
            </a:r>
            <a:r>
              <a:rPr sz="1800" spc="-55" dirty="0">
                <a:solidFill>
                  <a:srgbClr val="292929"/>
                </a:solidFill>
                <a:latin typeface="Microsoft Sans Serif"/>
                <a:cs typeface="Microsoft Sans Serif"/>
              </a:rPr>
              <a:t>where </a:t>
            </a:r>
            <a:r>
              <a:rPr sz="1800" spc="-465"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45" dirty="0">
                <a:solidFill>
                  <a:srgbClr val="292929"/>
                </a:solidFill>
                <a:latin typeface="Microsoft Sans Serif"/>
                <a:cs typeface="Microsoft Sans Serif"/>
              </a:rPr>
              <a:t> </a:t>
            </a:r>
            <a:r>
              <a:rPr sz="1800" spc="-45" dirty="0">
                <a:solidFill>
                  <a:srgbClr val="292929"/>
                </a:solidFill>
                <a:latin typeface="Microsoft Sans Serif"/>
                <a:cs typeface="Microsoft Sans Serif"/>
              </a:rPr>
              <a:t>version</a:t>
            </a:r>
            <a:r>
              <a:rPr sz="1800" spc="65" dirty="0">
                <a:solidFill>
                  <a:srgbClr val="292929"/>
                </a:solidFill>
                <a:latin typeface="Microsoft Sans Serif"/>
                <a:cs typeface="Microsoft Sans Serif"/>
              </a:rPr>
              <a:t> </a:t>
            </a:r>
            <a:r>
              <a:rPr sz="1800" spc="-50" dirty="0">
                <a:solidFill>
                  <a:srgbClr val="292929"/>
                </a:solidFill>
                <a:latin typeface="Microsoft Sans Serif"/>
                <a:cs typeface="Microsoft Sans Serif"/>
              </a:rPr>
              <a:t>is</a:t>
            </a:r>
            <a:r>
              <a:rPr sz="1800" spc="60" dirty="0">
                <a:solidFill>
                  <a:srgbClr val="292929"/>
                </a:solidFill>
                <a:latin typeface="Microsoft Sans Serif"/>
                <a:cs typeface="Microsoft Sans Serif"/>
              </a:rPr>
              <a:t> </a:t>
            </a:r>
            <a:r>
              <a:rPr sz="1800" spc="-20" dirty="0">
                <a:solidFill>
                  <a:srgbClr val="292929"/>
                </a:solidFill>
                <a:latin typeface="Microsoft Sans Serif"/>
                <a:cs typeface="Microsoft Sans Serif"/>
              </a:rPr>
              <a:t>‘F9</a:t>
            </a:r>
            <a:r>
              <a:rPr sz="1800" spc="50" dirty="0">
                <a:solidFill>
                  <a:srgbClr val="292929"/>
                </a:solidFill>
                <a:latin typeface="Microsoft Sans Serif"/>
                <a:cs typeface="Microsoft Sans Serif"/>
              </a:rPr>
              <a:t> </a:t>
            </a:r>
            <a:r>
              <a:rPr sz="1800" dirty="0">
                <a:solidFill>
                  <a:srgbClr val="292929"/>
                </a:solidFill>
                <a:latin typeface="Microsoft Sans Serif"/>
                <a:cs typeface="Microsoft Sans Serif"/>
              </a:rPr>
              <a:t>v1.1’</a:t>
            </a:r>
            <a:endParaRPr sz="1800" dirty="0">
              <a:latin typeface="Microsoft Sans Serif"/>
              <a:cs typeface="Microsoft Sans Serif"/>
            </a:endParaRPr>
          </a:p>
          <a:p>
            <a:pPr lvl="1">
              <a:lnSpc>
                <a:spcPct val="100000"/>
              </a:lnSpc>
              <a:spcBef>
                <a:spcPts val="50"/>
              </a:spcBef>
              <a:buClr>
                <a:srgbClr val="292929"/>
              </a:buClr>
            </a:pPr>
            <a:endParaRPr sz="2750" dirty="0">
              <a:latin typeface="Microsoft Sans Serif"/>
              <a:cs typeface="Microsoft Sans Serif"/>
            </a:endParaRPr>
          </a:p>
          <a:p>
            <a:pPr marL="241300" indent="-228600">
              <a:lnSpc>
                <a:spcPct val="100000"/>
              </a:lnSpc>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Result</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pic>
        <p:nvPicPr>
          <p:cNvPr id="4" name="Imagem 3">
            <a:extLst>
              <a:ext uri="{FF2B5EF4-FFF2-40B4-BE49-F238E27FC236}">
                <a16:creationId xmlns:a16="http://schemas.microsoft.com/office/drawing/2014/main" id="{298F426F-E114-7CBF-8D6B-26949F556EF0}"/>
              </a:ext>
            </a:extLst>
          </p:cNvPr>
          <p:cNvPicPr>
            <a:picLocks noChangeAspect="1"/>
          </p:cNvPicPr>
          <p:nvPr/>
        </p:nvPicPr>
        <p:blipFill>
          <a:blip r:embed="rId3"/>
          <a:stretch>
            <a:fillRect/>
          </a:stretch>
        </p:blipFill>
        <p:spPr>
          <a:xfrm>
            <a:off x="1960133" y="1719895"/>
            <a:ext cx="6598214" cy="549049"/>
          </a:xfrm>
          <a:prstGeom prst="rect">
            <a:avLst/>
          </a:prstGeom>
        </p:spPr>
      </p:pic>
      <p:pic>
        <p:nvPicPr>
          <p:cNvPr id="10" name="Imagem 9">
            <a:extLst>
              <a:ext uri="{FF2B5EF4-FFF2-40B4-BE49-F238E27FC236}">
                <a16:creationId xmlns:a16="http://schemas.microsoft.com/office/drawing/2014/main" id="{2D0FB6E3-DC26-8F73-061D-E3D6C280AE53}"/>
              </a:ext>
            </a:extLst>
          </p:cNvPr>
          <p:cNvPicPr>
            <a:picLocks noChangeAspect="1"/>
          </p:cNvPicPr>
          <p:nvPr/>
        </p:nvPicPr>
        <p:blipFill>
          <a:blip r:embed="rId4"/>
          <a:stretch>
            <a:fillRect/>
          </a:stretch>
        </p:blipFill>
        <p:spPr>
          <a:xfrm>
            <a:off x="1960133" y="3793893"/>
            <a:ext cx="1498569" cy="7295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3">
            <a:extLst>
              <a:ext uri="{FF2B5EF4-FFF2-40B4-BE49-F238E27FC236}">
                <a16:creationId xmlns:a16="http://schemas.microsoft.com/office/drawing/2014/main" id="{F71F9AE8-3C0B-0720-994D-2CD53AEA270B}"/>
              </a:ext>
            </a:extLst>
          </p:cNvPr>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sp>
        <p:nvSpPr>
          <p:cNvPr id="7" name="object 4">
            <a:extLst>
              <a:ext uri="{FF2B5EF4-FFF2-40B4-BE49-F238E27FC236}">
                <a16:creationId xmlns:a16="http://schemas.microsoft.com/office/drawing/2014/main" id="{415B82ED-E2EF-6DE8-ED93-EC6BBE4550C6}"/>
              </a:ext>
            </a:extLst>
          </p:cNvPr>
          <p:cNvSpPr txBox="1"/>
          <p:nvPr/>
        </p:nvSpPr>
        <p:spPr>
          <a:xfrm>
            <a:off x="838809" y="2268015"/>
            <a:ext cx="11114431" cy="1304844"/>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50" dirty="0">
                <a:solidFill>
                  <a:srgbClr val="292929"/>
                </a:solidFill>
                <a:latin typeface="Microsoft Sans Serif"/>
                <a:cs typeface="Microsoft Sans Serif"/>
              </a:rPr>
              <a:t>‘min(Date)’</a:t>
            </a:r>
            <a:r>
              <a:rPr sz="1600" spc="65" dirty="0">
                <a:solidFill>
                  <a:srgbClr val="292929"/>
                </a:solidFill>
                <a:latin typeface="Microsoft Sans Serif"/>
                <a:cs typeface="Microsoft Sans Serif"/>
              </a:rPr>
              <a:t> </a:t>
            </a:r>
            <a:r>
              <a:rPr sz="1600" spc="-65" dirty="0">
                <a:solidFill>
                  <a:srgbClr val="292929"/>
                </a:solidFill>
                <a:latin typeface="Microsoft Sans Serif"/>
                <a:cs typeface="Microsoft Sans Serif"/>
              </a:rPr>
              <a:t>selects</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or</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20" dirty="0">
                <a:solidFill>
                  <a:srgbClr val="292929"/>
                </a:solidFill>
                <a:latin typeface="Microsoft Sans Serif"/>
                <a:cs typeface="Microsoft Sans Serif"/>
              </a:rPr>
              <a:t>oldest</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date</a:t>
            </a:r>
            <a:r>
              <a:rPr sz="1600" spc="80" dirty="0">
                <a:solidFill>
                  <a:srgbClr val="292929"/>
                </a:solidFill>
                <a:latin typeface="Microsoft Sans Serif"/>
                <a:cs typeface="Microsoft Sans Serif"/>
              </a:rPr>
              <a:t> </a:t>
            </a:r>
            <a:r>
              <a:rPr sz="1600" spc="-20" dirty="0">
                <a:solidFill>
                  <a:srgbClr val="292929"/>
                </a:solidFill>
                <a:latin typeface="Microsoft Sans Serif"/>
                <a:cs typeface="Microsoft Sans Serif"/>
              </a:rPr>
              <a:t>from</a:t>
            </a:r>
            <a:r>
              <a:rPr sz="1600" spc="5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‘Date’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successful</a:t>
            </a:r>
            <a:endParaRPr sz="1600" dirty="0">
              <a:latin typeface="Microsoft Sans Serif"/>
              <a:cs typeface="Microsoft Sans Serif"/>
            </a:endParaRPr>
          </a:p>
          <a:p>
            <a:pPr marL="698500">
              <a:lnSpc>
                <a:spcPct val="100000"/>
              </a:lnSpc>
            </a:pPr>
            <a:r>
              <a:rPr sz="1600" spc="-25" dirty="0">
                <a:solidFill>
                  <a:srgbClr val="292929"/>
                </a:solidFill>
                <a:latin typeface="Microsoft Sans Serif"/>
                <a:cs typeface="Microsoft Sans Serif"/>
              </a:rPr>
              <a:t>landing</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on</a:t>
            </a:r>
            <a:r>
              <a:rPr sz="1600" spc="35"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40" dirty="0">
                <a:solidFill>
                  <a:srgbClr val="292929"/>
                </a:solidFill>
                <a:latin typeface="Microsoft Sans Serif"/>
                <a:cs typeface="Microsoft Sans Serif"/>
              </a:rPr>
              <a:t> </a:t>
            </a:r>
            <a:r>
              <a:rPr sz="1600" spc="-35" dirty="0">
                <a:solidFill>
                  <a:srgbClr val="292929"/>
                </a:solidFill>
                <a:latin typeface="Microsoft Sans Serif"/>
                <a:cs typeface="Microsoft Sans Serif"/>
              </a:rPr>
              <a:t>pad</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was</a:t>
            </a:r>
            <a:r>
              <a:rPr sz="1600" spc="50" dirty="0">
                <a:solidFill>
                  <a:srgbClr val="292929"/>
                </a:solidFill>
                <a:latin typeface="Microsoft Sans Serif"/>
                <a:cs typeface="Microsoft Sans Serif"/>
              </a:rPr>
              <a:t> </a:t>
            </a:r>
            <a:r>
              <a:rPr sz="1600" spc="-65" dirty="0">
                <a:solidFill>
                  <a:srgbClr val="292929"/>
                </a:solidFill>
                <a:latin typeface="Microsoft Sans Serif"/>
                <a:cs typeface="Microsoft Sans Serif"/>
              </a:rPr>
              <a:t>achieved</a:t>
            </a:r>
            <a:endParaRPr sz="1600" dirty="0">
              <a:latin typeface="Microsoft Sans Serif"/>
              <a:cs typeface="Microsoft Sans Serif"/>
            </a:endParaRPr>
          </a:p>
          <a:p>
            <a:pPr marL="698500" marR="340995" lvl="1" indent="-228600">
              <a:lnSpc>
                <a:spcPct val="100000"/>
              </a:lnSpc>
              <a:buFont typeface="Arial MT"/>
              <a:buChar char="•"/>
              <a:tabLst>
                <a:tab pos="697865" algn="l"/>
                <a:tab pos="699135" algn="l"/>
              </a:tabLst>
            </a:pPr>
            <a:r>
              <a:rPr sz="1600" spc="-95" dirty="0">
                <a:solidFill>
                  <a:srgbClr val="292929"/>
                </a:solidFill>
                <a:latin typeface="Microsoft Sans Serif"/>
                <a:cs typeface="Microsoft Sans Serif"/>
              </a:rPr>
              <a:t>Where</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50" dirty="0">
                <a:solidFill>
                  <a:srgbClr val="292929"/>
                </a:solidFill>
                <a:latin typeface="Microsoft Sans Serif"/>
                <a:cs typeface="Microsoft Sans Serif"/>
              </a:rPr>
              <a:t> </a:t>
            </a:r>
            <a:r>
              <a:rPr sz="1600" spc="-50" dirty="0">
                <a:solidFill>
                  <a:srgbClr val="292929"/>
                </a:solidFill>
                <a:latin typeface="Microsoft Sans Serif"/>
                <a:cs typeface="Microsoft Sans Serif"/>
              </a:rPr>
              <a:t>defines</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criteria</a:t>
            </a:r>
            <a:r>
              <a:rPr sz="1600" spc="85"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70" dirty="0">
                <a:solidFill>
                  <a:srgbClr val="292929"/>
                </a:solidFill>
                <a:latin typeface="Microsoft Sans Serif"/>
                <a:cs typeface="Microsoft Sans Serif"/>
              </a:rPr>
              <a:t> </a:t>
            </a:r>
            <a:r>
              <a:rPr sz="1600" spc="-15" dirty="0">
                <a:solidFill>
                  <a:srgbClr val="292929"/>
                </a:solidFill>
                <a:latin typeface="Microsoft Sans Serif"/>
                <a:cs typeface="Microsoft Sans Serif"/>
              </a:rPr>
              <a:t>return</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date</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for</a:t>
            </a:r>
            <a:r>
              <a:rPr sz="1600" spc="55" dirty="0">
                <a:solidFill>
                  <a:srgbClr val="292929"/>
                </a:solidFill>
                <a:latin typeface="Microsoft Sans Serif"/>
                <a:cs typeface="Microsoft Sans Serif"/>
              </a:rPr>
              <a:t> </a:t>
            </a:r>
            <a:r>
              <a:rPr sz="1600" spc="-65" dirty="0">
                <a:solidFill>
                  <a:srgbClr val="292929"/>
                </a:solidFill>
                <a:latin typeface="Microsoft Sans Serif"/>
                <a:cs typeface="Microsoft Sans Serif"/>
              </a:rPr>
              <a:t>scenarios</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‘Landing_Outcome’ </a:t>
            </a:r>
            <a:r>
              <a:rPr sz="1600" spc="-465" dirty="0">
                <a:solidFill>
                  <a:srgbClr val="292929"/>
                </a:solidFill>
                <a:latin typeface="Microsoft Sans Serif"/>
                <a:cs typeface="Microsoft Sans Serif"/>
              </a:rPr>
              <a:t> </a:t>
            </a:r>
            <a:r>
              <a:rPr sz="1600" spc="-65" dirty="0">
                <a:solidFill>
                  <a:srgbClr val="292929"/>
                </a:solidFill>
                <a:latin typeface="Microsoft Sans Serif"/>
                <a:cs typeface="Microsoft Sans Serif"/>
              </a:rPr>
              <a:t>value</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equal</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65" dirty="0">
                <a:solidFill>
                  <a:srgbClr val="292929"/>
                </a:solidFill>
                <a:latin typeface="Microsoft Sans Serif"/>
                <a:cs typeface="Microsoft Sans Serif"/>
              </a:rPr>
              <a:t> </a:t>
            </a:r>
            <a:r>
              <a:rPr sz="1600" spc="-105" dirty="0">
                <a:solidFill>
                  <a:srgbClr val="292929"/>
                </a:solidFill>
                <a:latin typeface="Microsoft Sans Serif"/>
                <a:cs typeface="Microsoft Sans Serif"/>
              </a:rPr>
              <a:t>‘Success</a:t>
            </a:r>
            <a:r>
              <a:rPr sz="1600" spc="25" dirty="0">
                <a:solidFill>
                  <a:srgbClr val="292929"/>
                </a:solidFill>
                <a:latin typeface="Microsoft Sans Serif"/>
                <a:cs typeface="Microsoft Sans Serif"/>
              </a:rPr>
              <a:t> </a:t>
            </a:r>
            <a:r>
              <a:rPr sz="1600" spc="-25" dirty="0">
                <a:solidFill>
                  <a:srgbClr val="292929"/>
                </a:solidFill>
                <a:latin typeface="Microsoft Sans Serif"/>
                <a:cs typeface="Microsoft Sans Serif"/>
              </a:rPr>
              <a:t>(ground</a:t>
            </a:r>
            <a:r>
              <a:rPr sz="1600" spc="30" dirty="0">
                <a:solidFill>
                  <a:srgbClr val="292929"/>
                </a:solidFill>
                <a:latin typeface="Microsoft Sans Serif"/>
                <a:cs typeface="Microsoft Sans Serif"/>
              </a:rPr>
              <a:t> </a:t>
            </a:r>
            <a:r>
              <a:rPr sz="1600" spc="-45" dirty="0">
                <a:solidFill>
                  <a:srgbClr val="292929"/>
                </a:solidFill>
                <a:latin typeface="Microsoft Sans Serif"/>
                <a:cs typeface="Microsoft Sans Serif"/>
              </a:rPr>
              <a:t>pad)’</a:t>
            </a:r>
            <a:endParaRPr sz="1600" dirty="0">
              <a:latin typeface="Microsoft Sans Serif"/>
              <a:cs typeface="Microsoft Sans Serif"/>
            </a:endParaRPr>
          </a:p>
        </p:txBody>
      </p:sp>
      <p:sp>
        <p:nvSpPr>
          <p:cNvPr id="8" name="object 5">
            <a:extLst>
              <a:ext uri="{FF2B5EF4-FFF2-40B4-BE49-F238E27FC236}">
                <a16:creationId xmlns:a16="http://schemas.microsoft.com/office/drawing/2014/main" id="{0BD610E5-90FE-90C6-EAA0-74E5E7C5A903}"/>
              </a:ext>
            </a:extLst>
          </p:cNvPr>
          <p:cNvSpPr txBox="1"/>
          <p:nvPr/>
        </p:nvSpPr>
        <p:spPr>
          <a:xfrm>
            <a:off x="848969" y="3679197"/>
            <a:ext cx="1045210"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265" dirty="0">
                <a:solidFill>
                  <a:srgbClr val="292929"/>
                </a:solidFill>
                <a:uFill>
                  <a:solidFill>
                    <a:srgbClr val="292929"/>
                  </a:solidFill>
                </a:uFill>
                <a:latin typeface="Microsoft Sans Serif"/>
                <a:cs typeface="Microsoft Sans Serif"/>
              </a:rPr>
              <a:t>R</a:t>
            </a:r>
            <a:r>
              <a:rPr sz="2200" u="heavy" spc="-195" dirty="0">
                <a:solidFill>
                  <a:srgbClr val="292929"/>
                </a:solidFill>
                <a:uFill>
                  <a:solidFill>
                    <a:srgbClr val="292929"/>
                  </a:solidFill>
                </a:uFill>
                <a:latin typeface="Microsoft Sans Serif"/>
                <a:cs typeface="Microsoft Sans Serif"/>
              </a:rPr>
              <a:t>e</a:t>
            </a:r>
            <a:r>
              <a:rPr sz="2200" u="heavy" spc="-20" dirty="0">
                <a:solidFill>
                  <a:srgbClr val="292929"/>
                </a:solidFill>
                <a:uFill>
                  <a:solidFill>
                    <a:srgbClr val="292929"/>
                  </a:solidFill>
                </a:uFill>
                <a:latin typeface="Microsoft Sans Serif"/>
                <a:cs typeface="Microsoft Sans Serif"/>
              </a:rPr>
              <a:t>sult</a:t>
            </a:r>
            <a:r>
              <a:rPr sz="2200" spc="-110" dirty="0">
                <a:solidFill>
                  <a:srgbClr val="292929"/>
                </a:solidFill>
                <a:latin typeface="Microsoft Sans Serif"/>
                <a:cs typeface="Microsoft Sans Serif"/>
              </a:rPr>
              <a:t>:</a:t>
            </a:r>
            <a:endParaRPr sz="2200" dirty="0">
              <a:latin typeface="Microsoft Sans Serif"/>
              <a:cs typeface="Microsoft Sans Serif"/>
            </a:endParaRPr>
          </a:p>
        </p:txBody>
      </p:sp>
      <p:pic>
        <p:nvPicPr>
          <p:cNvPr id="4" name="Imagem 3">
            <a:extLst>
              <a:ext uri="{FF2B5EF4-FFF2-40B4-BE49-F238E27FC236}">
                <a16:creationId xmlns:a16="http://schemas.microsoft.com/office/drawing/2014/main" id="{1BC9C550-19CE-720B-B7A6-2011A7CED7D7}"/>
              </a:ext>
            </a:extLst>
          </p:cNvPr>
          <p:cNvPicPr>
            <a:picLocks noChangeAspect="1"/>
          </p:cNvPicPr>
          <p:nvPr/>
        </p:nvPicPr>
        <p:blipFill>
          <a:blip r:embed="rId3"/>
          <a:stretch>
            <a:fillRect/>
          </a:stretch>
        </p:blipFill>
        <p:spPr>
          <a:xfrm>
            <a:off x="1917188" y="1383899"/>
            <a:ext cx="7288964" cy="668421"/>
          </a:xfrm>
          <a:prstGeom prst="rect">
            <a:avLst/>
          </a:prstGeom>
        </p:spPr>
      </p:pic>
      <p:pic>
        <p:nvPicPr>
          <p:cNvPr id="11" name="Imagem 10">
            <a:extLst>
              <a:ext uri="{FF2B5EF4-FFF2-40B4-BE49-F238E27FC236}">
                <a16:creationId xmlns:a16="http://schemas.microsoft.com/office/drawing/2014/main" id="{53EC15E8-EBE8-9B27-CE3B-FB92822B9C9F}"/>
              </a:ext>
            </a:extLst>
          </p:cNvPr>
          <p:cNvPicPr>
            <a:picLocks noChangeAspect="1"/>
          </p:cNvPicPr>
          <p:nvPr/>
        </p:nvPicPr>
        <p:blipFill>
          <a:blip r:embed="rId4"/>
          <a:stretch>
            <a:fillRect/>
          </a:stretch>
        </p:blipFill>
        <p:spPr>
          <a:xfrm>
            <a:off x="2036417" y="3905257"/>
            <a:ext cx="2454497" cy="8479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object 3">
            <a:extLst>
              <a:ext uri="{FF2B5EF4-FFF2-40B4-BE49-F238E27FC236}">
                <a16:creationId xmlns:a16="http://schemas.microsoft.com/office/drawing/2014/main" id="{3768DC22-394D-7E92-E45B-111DB59642EB}"/>
              </a:ext>
            </a:extLst>
          </p:cNvPr>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6" name="object 4">
            <a:extLst>
              <a:ext uri="{FF2B5EF4-FFF2-40B4-BE49-F238E27FC236}">
                <a16:creationId xmlns:a16="http://schemas.microsoft.com/office/drawing/2014/main" id="{8791DE05-045D-7A14-5E0F-5BEBC9092116}"/>
              </a:ext>
            </a:extLst>
          </p:cNvPr>
          <p:cNvSpPr txBox="1"/>
          <p:nvPr/>
        </p:nvSpPr>
        <p:spPr>
          <a:xfrm>
            <a:off x="848969" y="2479370"/>
            <a:ext cx="10962031" cy="1058623"/>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marR="227329" lvl="1" indent="-228600">
              <a:lnSpc>
                <a:spcPct val="100000"/>
              </a:lnSpc>
              <a:spcBef>
                <a:spcPts val="30"/>
              </a:spcBef>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40" dirty="0">
                <a:solidFill>
                  <a:srgbClr val="292929"/>
                </a:solidFill>
                <a:latin typeface="Microsoft Sans Serif"/>
                <a:cs typeface="Microsoft Sans Serif"/>
              </a:rPr>
              <a:t>query</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finds</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version</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45" dirty="0">
                <a:solidFill>
                  <a:srgbClr val="292929"/>
                </a:solidFill>
                <a:latin typeface="Microsoft Sans Serif"/>
                <a:cs typeface="Microsoft Sans Serif"/>
              </a:rPr>
              <a:t>payload</a:t>
            </a:r>
            <a:r>
              <a:rPr sz="1600" spc="65" dirty="0">
                <a:solidFill>
                  <a:srgbClr val="292929"/>
                </a:solidFill>
                <a:latin typeface="Microsoft Sans Serif"/>
                <a:cs typeface="Microsoft Sans Serif"/>
              </a:rPr>
              <a:t> </a:t>
            </a:r>
            <a:r>
              <a:rPr sz="1600" spc="-114" dirty="0">
                <a:solidFill>
                  <a:srgbClr val="292929"/>
                </a:solidFill>
                <a:latin typeface="Microsoft Sans Serif"/>
                <a:cs typeface="Microsoft Sans Serif"/>
              </a:rPr>
              <a:t>mass</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35" dirty="0">
                <a:solidFill>
                  <a:srgbClr val="292929"/>
                </a:solidFill>
                <a:latin typeface="Microsoft Sans Serif"/>
                <a:cs typeface="Microsoft Sans Serif"/>
              </a:rPr>
              <a:t>greater</a:t>
            </a:r>
            <a:r>
              <a:rPr sz="1600" spc="8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than</a:t>
            </a:r>
            <a:r>
              <a:rPr sz="1600" spc="60" dirty="0">
                <a:solidFill>
                  <a:srgbClr val="292929"/>
                </a:solidFill>
                <a:latin typeface="Microsoft Sans Serif"/>
                <a:cs typeface="Microsoft Sans Serif"/>
              </a:rPr>
              <a:t> </a:t>
            </a:r>
            <a:r>
              <a:rPr sz="1600" spc="85" dirty="0">
                <a:solidFill>
                  <a:srgbClr val="292929"/>
                </a:solidFill>
                <a:latin typeface="Microsoft Sans Serif"/>
                <a:cs typeface="Microsoft Sans Serif"/>
              </a:rPr>
              <a:t>4000</a:t>
            </a:r>
            <a:r>
              <a:rPr sz="1600" spc="50" dirty="0">
                <a:solidFill>
                  <a:srgbClr val="292929"/>
                </a:solidFill>
                <a:latin typeface="Microsoft Sans Serif"/>
                <a:cs typeface="Microsoft Sans Serif"/>
              </a:rPr>
              <a:t> </a:t>
            </a:r>
            <a:r>
              <a:rPr sz="1600" spc="10" dirty="0">
                <a:solidFill>
                  <a:srgbClr val="292929"/>
                </a:solidFill>
                <a:latin typeface="Microsoft Sans Serif"/>
                <a:cs typeface="Microsoft Sans Serif"/>
              </a:rPr>
              <a:t>but</a:t>
            </a:r>
            <a:r>
              <a:rPr sz="1600" spc="75" dirty="0">
                <a:solidFill>
                  <a:srgbClr val="292929"/>
                </a:solidFill>
                <a:latin typeface="Microsoft Sans Serif"/>
                <a:cs typeface="Microsoft Sans Serif"/>
              </a:rPr>
              <a:t> </a:t>
            </a:r>
            <a:r>
              <a:rPr sz="1600" spc="-85" dirty="0">
                <a:solidFill>
                  <a:srgbClr val="292929"/>
                </a:solidFill>
                <a:latin typeface="Microsoft Sans Serif"/>
                <a:cs typeface="Microsoft Sans Serif"/>
              </a:rPr>
              <a:t>less </a:t>
            </a:r>
            <a:r>
              <a:rPr sz="1600" spc="-465" dirty="0">
                <a:solidFill>
                  <a:srgbClr val="292929"/>
                </a:solidFill>
                <a:latin typeface="Microsoft Sans Serif"/>
                <a:cs typeface="Microsoft Sans Serif"/>
              </a:rPr>
              <a:t> </a:t>
            </a:r>
            <a:r>
              <a:rPr sz="1600" spc="-35" dirty="0">
                <a:solidFill>
                  <a:srgbClr val="292929"/>
                </a:solidFill>
                <a:latin typeface="Microsoft Sans Serif"/>
                <a:cs typeface="Microsoft Sans Serif"/>
              </a:rPr>
              <a:t>than</a:t>
            </a:r>
            <a:r>
              <a:rPr sz="1600" spc="55" dirty="0">
                <a:solidFill>
                  <a:srgbClr val="292929"/>
                </a:solidFill>
                <a:latin typeface="Microsoft Sans Serif"/>
                <a:cs typeface="Microsoft Sans Serif"/>
              </a:rPr>
              <a:t> </a:t>
            </a:r>
            <a:r>
              <a:rPr sz="1600" spc="85" dirty="0">
                <a:solidFill>
                  <a:srgbClr val="292929"/>
                </a:solidFill>
                <a:latin typeface="Microsoft Sans Serif"/>
                <a:cs typeface="Microsoft Sans Serif"/>
              </a:rPr>
              <a:t>6000</a:t>
            </a:r>
            <a:r>
              <a:rPr sz="1600" spc="45"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45" dirty="0">
                <a:solidFill>
                  <a:srgbClr val="292929"/>
                </a:solidFill>
                <a:latin typeface="Microsoft Sans Serif"/>
                <a:cs typeface="Microsoft Sans Serif"/>
              </a:rPr>
              <a:t> </a:t>
            </a:r>
            <a:r>
              <a:rPr sz="1600" spc="-45" dirty="0">
                <a:solidFill>
                  <a:srgbClr val="292929"/>
                </a:solidFill>
                <a:latin typeface="Microsoft Sans Serif"/>
                <a:cs typeface="Microsoft Sans Serif"/>
              </a:rPr>
              <a:t>outcome</a:t>
            </a:r>
            <a:r>
              <a:rPr sz="1600" spc="35" dirty="0">
                <a:solidFill>
                  <a:srgbClr val="292929"/>
                </a:solidFill>
                <a:latin typeface="Microsoft Sans Serif"/>
                <a:cs typeface="Microsoft Sans Serif"/>
              </a:rPr>
              <a:t> </a:t>
            </a:r>
            <a:r>
              <a:rPr sz="1600" spc="-50" dirty="0">
                <a:solidFill>
                  <a:srgbClr val="292929"/>
                </a:solidFill>
                <a:latin typeface="Microsoft Sans Serif"/>
                <a:cs typeface="Microsoft Sans Serif"/>
              </a:rPr>
              <a:t>is</a:t>
            </a:r>
            <a:r>
              <a:rPr sz="1600" spc="65" dirty="0">
                <a:solidFill>
                  <a:srgbClr val="292929"/>
                </a:solidFill>
                <a:latin typeface="Microsoft Sans Serif"/>
                <a:cs typeface="Microsoft Sans Serif"/>
              </a:rPr>
              <a:t> </a:t>
            </a:r>
            <a:r>
              <a:rPr sz="1600" spc="-100" dirty="0">
                <a:solidFill>
                  <a:srgbClr val="292929"/>
                </a:solidFill>
                <a:latin typeface="Microsoft Sans Serif"/>
                <a:cs typeface="Microsoft Sans Serif"/>
              </a:rPr>
              <a:t>success</a:t>
            </a:r>
            <a:r>
              <a:rPr sz="1600" spc="3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drone</a:t>
            </a:r>
            <a:r>
              <a:rPr sz="1600" spc="55" dirty="0">
                <a:solidFill>
                  <a:srgbClr val="292929"/>
                </a:solidFill>
                <a:latin typeface="Microsoft Sans Serif"/>
                <a:cs typeface="Microsoft Sans Serif"/>
              </a:rPr>
              <a:t> </a:t>
            </a:r>
            <a:r>
              <a:rPr sz="1600" spc="-35" dirty="0">
                <a:solidFill>
                  <a:srgbClr val="292929"/>
                </a:solidFill>
                <a:latin typeface="Microsoft Sans Serif"/>
                <a:cs typeface="Microsoft Sans Serif"/>
              </a:rPr>
              <a:t>ship</a:t>
            </a:r>
            <a:endParaRPr sz="1600" dirty="0">
              <a:latin typeface="Microsoft Sans Serif"/>
              <a:cs typeface="Microsoft Sans Serif"/>
            </a:endParaRPr>
          </a:p>
          <a:p>
            <a:pPr marL="698500" marR="5080" lvl="1" indent="-228600">
              <a:lnSpc>
                <a:spcPct val="100000"/>
              </a:lnSpc>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‘and’</a:t>
            </a:r>
            <a:r>
              <a:rPr sz="1600" spc="60" dirty="0">
                <a:solidFill>
                  <a:srgbClr val="292929"/>
                </a:solidFill>
                <a:latin typeface="Microsoft Sans Serif"/>
                <a:cs typeface="Microsoft Sans Serif"/>
              </a:rPr>
              <a:t> </a:t>
            </a:r>
            <a:r>
              <a:rPr sz="1600" spc="-15" dirty="0">
                <a:solidFill>
                  <a:srgbClr val="292929"/>
                </a:solidFill>
                <a:latin typeface="Microsoft Sans Serif"/>
                <a:cs typeface="Microsoft Sans Serif"/>
              </a:rPr>
              <a:t>operator</a:t>
            </a:r>
            <a:r>
              <a:rPr sz="1600" spc="7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5"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returns</a:t>
            </a:r>
            <a:r>
              <a:rPr sz="1600" spc="65"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55" dirty="0">
                <a:solidFill>
                  <a:srgbClr val="292929"/>
                </a:solidFill>
                <a:latin typeface="Microsoft Sans Serif"/>
                <a:cs typeface="Microsoft Sans Serif"/>
              </a:rPr>
              <a:t> </a:t>
            </a:r>
            <a:r>
              <a:rPr sz="1600" spc="-55" dirty="0">
                <a:solidFill>
                  <a:srgbClr val="292929"/>
                </a:solidFill>
                <a:latin typeface="Microsoft Sans Serif"/>
                <a:cs typeface="Microsoft Sans Serif"/>
              </a:rPr>
              <a:t>versions</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60" dirty="0">
                <a:solidFill>
                  <a:srgbClr val="292929"/>
                </a:solidFill>
                <a:latin typeface="Microsoft Sans Serif"/>
                <a:cs typeface="Microsoft Sans Serif"/>
              </a:rPr>
              <a:t> </a:t>
            </a:r>
            <a:r>
              <a:rPr sz="1600" spc="5" dirty="0">
                <a:solidFill>
                  <a:srgbClr val="292929"/>
                </a:solidFill>
                <a:latin typeface="Microsoft Sans Serif"/>
                <a:cs typeface="Microsoft Sans Serif"/>
              </a:rPr>
              <a:t>both</a:t>
            </a:r>
            <a:r>
              <a:rPr sz="1600" spc="95" dirty="0">
                <a:solidFill>
                  <a:srgbClr val="292929"/>
                </a:solidFill>
                <a:latin typeface="Microsoft Sans Serif"/>
                <a:cs typeface="Microsoft Sans Serif"/>
              </a:rPr>
              <a:t> </a:t>
            </a:r>
            <a:r>
              <a:rPr sz="1600" spc="-25" dirty="0">
                <a:solidFill>
                  <a:srgbClr val="292929"/>
                </a:solidFill>
                <a:latin typeface="Microsoft Sans Serif"/>
                <a:cs typeface="Microsoft Sans Serif"/>
              </a:rPr>
              <a:t>conditions</a:t>
            </a:r>
            <a:r>
              <a:rPr sz="1600" spc="45" dirty="0">
                <a:solidFill>
                  <a:srgbClr val="292929"/>
                </a:solidFill>
                <a:latin typeface="Microsoft Sans Serif"/>
                <a:cs typeface="Microsoft Sans Serif"/>
              </a:rPr>
              <a:t> </a:t>
            </a:r>
            <a:r>
              <a:rPr sz="1600" spc="-20" dirty="0">
                <a:solidFill>
                  <a:srgbClr val="292929"/>
                </a:solidFill>
                <a:latin typeface="Microsoft Sans Serif"/>
                <a:cs typeface="Microsoft Sans Serif"/>
              </a:rPr>
              <a:t>in </a:t>
            </a:r>
            <a:r>
              <a:rPr sz="1600" spc="-459"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60" dirty="0">
                <a:solidFill>
                  <a:srgbClr val="292929"/>
                </a:solidFill>
                <a:latin typeface="Microsoft Sans Serif"/>
                <a:cs typeface="Microsoft Sans Serif"/>
              </a:rPr>
              <a:t> </a:t>
            </a:r>
            <a:r>
              <a:rPr sz="1600" spc="-55" dirty="0">
                <a:solidFill>
                  <a:srgbClr val="292929"/>
                </a:solidFill>
                <a:latin typeface="Microsoft Sans Serif"/>
                <a:cs typeface="Microsoft Sans Serif"/>
              </a:rPr>
              <a:t>where</a:t>
            </a:r>
            <a:r>
              <a:rPr sz="1600" spc="50" dirty="0">
                <a:solidFill>
                  <a:srgbClr val="292929"/>
                </a:solidFill>
                <a:latin typeface="Microsoft Sans Serif"/>
                <a:cs typeface="Microsoft Sans Serif"/>
              </a:rPr>
              <a:t> </a:t>
            </a:r>
            <a:r>
              <a:rPr sz="1600" spc="-80" dirty="0">
                <a:solidFill>
                  <a:srgbClr val="292929"/>
                </a:solidFill>
                <a:latin typeface="Microsoft Sans Serif"/>
                <a:cs typeface="Microsoft Sans Serif"/>
              </a:rPr>
              <a:t>clause</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true</a:t>
            </a:r>
            <a:endParaRPr sz="1600" dirty="0">
              <a:latin typeface="Microsoft Sans Serif"/>
              <a:cs typeface="Microsoft Sans Serif"/>
            </a:endParaRPr>
          </a:p>
        </p:txBody>
      </p:sp>
      <p:sp>
        <p:nvSpPr>
          <p:cNvPr id="7" name="object 5">
            <a:extLst>
              <a:ext uri="{FF2B5EF4-FFF2-40B4-BE49-F238E27FC236}">
                <a16:creationId xmlns:a16="http://schemas.microsoft.com/office/drawing/2014/main" id="{8105E132-6C81-9D6F-01E5-F3034CEB8DEF}"/>
              </a:ext>
            </a:extLst>
          </p:cNvPr>
          <p:cNvSpPr txBox="1"/>
          <p:nvPr/>
        </p:nvSpPr>
        <p:spPr>
          <a:xfrm>
            <a:off x="848969" y="3737431"/>
            <a:ext cx="1045210"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265" dirty="0">
                <a:solidFill>
                  <a:srgbClr val="292929"/>
                </a:solidFill>
                <a:uFill>
                  <a:solidFill>
                    <a:srgbClr val="292929"/>
                  </a:solidFill>
                </a:uFill>
                <a:latin typeface="Microsoft Sans Serif"/>
                <a:cs typeface="Microsoft Sans Serif"/>
              </a:rPr>
              <a:t>R</a:t>
            </a:r>
            <a:r>
              <a:rPr sz="2200" u="heavy" spc="-195" dirty="0">
                <a:solidFill>
                  <a:srgbClr val="292929"/>
                </a:solidFill>
                <a:uFill>
                  <a:solidFill>
                    <a:srgbClr val="292929"/>
                  </a:solidFill>
                </a:uFill>
                <a:latin typeface="Microsoft Sans Serif"/>
                <a:cs typeface="Microsoft Sans Serif"/>
              </a:rPr>
              <a:t>e</a:t>
            </a:r>
            <a:r>
              <a:rPr sz="2200" u="heavy" spc="-20" dirty="0">
                <a:solidFill>
                  <a:srgbClr val="292929"/>
                </a:solidFill>
                <a:uFill>
                  <a:solidFill>
                    <a:srgbClr val="292929"/>
                  </a:solidFill>
                </a:uFill>
                <a:latin typeface="Microsoft Sans Serif"/>
                <a:cs typeface="Microsoft Sans Serif"/>
              </a:rPr>
              <a:t>sult</a:t>
            </a:r>
            <a:r>
              <a:rPr sz="2200" spc="-110" dirty="0">
                <a:solidFill>
                  <a:srgbClr val="292929"/>
                </a:solidFill>
                <a:latin typeface="Microsoft Sans Serif"/>
                <a:cs typeface="Microsoft Sans Serif"/>
              </a:rPr>
              <a:t>:</a:t>
            </a:r>
            <a:endParaRPr sz="2200">
              <a:latin typeface="Microsoft Sans Serif"/>
              <a:cs typeface="Microsoft Sans Serif"/>
            </a:endParaRPr>
          </a:p>
        </p:txBody>
      </p:sp>
      <p:pic>
        <p:nvPicPr>
          <p:cNvPr id="5" name="Imagem 4">
            <a:extLst>
              <a:ext uri="{FF2B5EF4-FFF2-40B4-BE49-F238E27FC236}">
                <a16:creationId xmlns:a16="http://schemas.microsoft.com/office/drawing/2014/main" id="{E0324271-0E73-D74C-7AFF-10EC6A9F13A3}"/>
              </a:ext>
            </a:extLst>
          </p:cNvPr>
          <p:cNvPicPr>
            <a:picLocks noChangeAspect="1"/>
          </p:cNvPicPr>
          <p:nvPr/>
        </p:nvPicPr>
        <p:blipFill>
          <a:blip r:embed="rId3"/>
          <a:stretch>
            <a:fillRect/>
          </a:stretch>
        </p:blipFill>
        <p:spPr>
          <a:xfrm>
            <a:off x="2000091" y="1368938"/>
            <a:ext cx="6159817" cy="457223"/>
          </a:xfrm>
          <a:prstGeom prst="rect">
            <a:avLst/>
          </a:prstGeom>
        </p:spPr>
      </p:pic>
      <p:pic>
        <p:nvPicPr>
          <p:cNvPr id="12" name="Imagem 11">
            <a:extLst>
              <a:ext uri="{FF2B5EF4-FFF2-40B4-BE49-F238E27FC236}">
                <a16:creationId xmlns:a16="http://schemas.microsoft.com/office/drawing/2014/main" id="{154C7851-E84D-D82E-79FF-14761194AD1F}"/>
              </a:ext>
            </a:extLst>
          </p:cNvPr>
          <p:cNvPicPr>
            <a:picLocks noChangeAspect="1"/>
          </p:cNvPicPr>
          <p:nvPr/>
        </p:nvPicPr>
        <p:blipFill>
          <a:blip r:embed="rId4"/>
          <a:stretch>
            <a:fillRect/>
          </a:stretch>
        </p:blipFill>
        <p:spPr>
          <a:xfrm>
            <a:off x="7945086" y="1426090"/>
            <a:ext cx="1320868" cy="400071"/>
          </a:xfrm>
          <a:prstGeom prst="rect">
            <a:avLst/>
          </a:prstGeom>
        </p:spPr>
      </p:pic>
      <p:pic>
        <p:nvPicPr>
          <p:cNvPr id="14" name="Imagem 13">
            <a:extLst>
              <a:ext uri="{FF2B5EF4-FFF2-40B4-BE49-F238E27FC236}">
                <a16:creationId xmlns:a16="http://schemas.microsoft.com/office/drawing/2014/main" id="{B31D6C5E-F172-E293-4A00-BCEC50BECC4B}"/>
              </a:ext>
            </a:extLst>
          </p:cNvPr>
          <p:cNvPicPr>
            <a:picLocks noChangeAspect="1"/>
          </p:cNvPicPr>
          <p:nvPr/>
        </p:nvPicPr>
        <p:blipFill>
          <a:blip r:embed="rId5"/>
          <a:stretch>
            <a:fillRect/>
          </a:stretch>
        </p:blipFill>
        <p:spPr>
          <a:xfrm>
            <a:off x="2000091" y="3919961"/>
            <a:ext cx="2123447" cy="185091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3">
            <a:extLst>
              <a:ext uri="{FF2B5EF4-FFF2-40B4-BE49-F238E27FC236}">
                <a16:creationId xmlns:a16="http://schemas.microsoft.com/office/drawing/2014/main" id="{E866420B-6EF7-DB56-5C5E-7F56554B8903}"/>
              </a:ext>
            </a:extLst>
          </p:cNvPr>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dirty="0">
              <a:latin typeface="Microsoft Sans Serif"/>
              <a:cs typeface="Microsoft Sans Serif"/>
            </a:endParaRPr>
          </a:p>
        </p:txBody>
      </p:sp>
      <p:sp>
        <p:nvSpPr>
          <p:cNvPr id="7" name="object 4">
            <a:extLst>
              <a:ext uri="{FF2B5EF4-FFF2-40B4-BE49-F238E27FC236}">
                <a16:creationId xmlns:a16="http://schemas.microsoft.com/office/drawing/2014/main" id="{2222C498-8E20-D9E7-EE6B-C834104E7797}"/>
              </a:ext>
            </a:extLst>
          </p:cNvPr>
          <p:cNvSpPr txBox="1"/>
          <p:nvPr/>
        </p:nvSpPr>
        <p:spPr>
          <a:xfrm>
            <a:off x="848968" y="2323147"/>
            <a:ext cx="10555377" cy="174855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000" u="heavy" spc="-40" dirty="0">
                <a:solidFill>
                  <a:srgbClr val="292929"/>
                </a:solidFill>
                <a:uFill>
                  <a:solidFill>
                    <a:srgbClr val="292929"/>
                  </a:solidFill>
                </a:uFill>
                <a:latin typeface="Microsoft Sans Serif"/>
                <a:cs typeface="Microsoft Sans Serif"/>
              </a:rPr>
              <a:t>Description</a:t>
            </a:r>
            <a:r>
              <a:rPr sz="2000" spc="-40" dirty="0">
                <a:solidFill>
                  <a:srgbClr val="292929"/>
                </a:solidFill>
                <a:latin typeface="Microsoft Sans Serif"/>
                <a:cs typeface="Microsoft Sans Serif"/>
              </a:rPr>
              <a:t>:</a:t>
            </a:r>
            <a:endParaRPr sz="2000" dirty="0">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r>
              <a:rPr sz="1600" spc="-120" dirty="0">
                <a:solidFill>
                  <a:srgbClr val="292929"/>
                </a:solidFill>
                <a:latin typeface="Microsoft Sans Serif"/>
                <a:cs typeface="Microsoft Sans Serif"/>
              </a:rPr>
              <a:t>The</a:t>
            </a:r>
            <a:r>
              <a:rPr sz="1600" spc="55"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r>
              <a:rPr sz="1600" spc="55" dirty="0">
                <a:solidFill>
                  <a:srgbClr val="292929"/>
                </a:solidFill>
                <a:latin typeface="Microsoft Sans Serif"/>
                <a:cs typeface="Microsoft Sans Serif"/>
              </a:rPr>
              <a:t> </a:t>
            </a:r>
            <a:r>
              <a:rPr sz="1600" spc="-25" dirty="0">
                <a:solidFill>
                  <a:srgbClr val="292929"/>
                </a:solidFill>
                <a:latin typeface="Microsoft Sans Serif"/>
                <a:cs typeface="Microsoft Sans Serif"/>
              </a:rPr>
              <a:t>by’</a:t>
            </a:r>
            <a:r>
              <a:rPr sz="1600" spc="80" dirty="0">
                <a:solidFill>
                  <a:srgbClr val="292929"/>
                </a:solidFill>
                <a:latin typeface="Microsoft Sans Serif"/>
                <a:cs typeface="Microsoft Sans Serif"/>
              </a:rPr>
              <a:t> </a:t>
            </a:r>
            <a:r>
              <a:rPr sz="1600" spc="-30" dirty="0">
                <a:solidFill>
                  <a:srgbClr val="292929"/>
                </a:solidFill>
                <a:latin typeface="Microsoft Sans Serif"/>
                <a:cs typeface="Microsoft Sans Serif"/>
              </a:rPr>
              <a:t>keyword</a:t>
            </a:r>
            <a:r>
              <a:rPr sz="1600" spc="45" dirty="0">
                <a:solidFill>
                  <a:srgbClr val="292929"/>
                </a:solidFill>
                <a:latin typeface="Microsoft Sans Serif"/>
                <a:cs typeface="Microsoft Sans Serif"/>
              </a:rPr>
              <a:t> </a:t>
            </a:r>
            <a:r>
              <a:rPr sz="1600" spc="-60" dirty="0">
                <a:solidFill>
                  <a:srgbClr val="292929"/>
                </a:solidFill>
                <a:latin typeface="Microsoft Sans Serif"/>
                <a:cs typeface="Microsoft Sans Serif"/>
              </a:rPr>
              <a:t>arranges</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identical</a:t>
            </a:r>
            <a:r>
              <a:rPr sz="1600" spc="80" dirty="0">
                <a:solidFill>
                  <a:srgbClr val="292929"/>
                </a:solidFill>
                <a:latin typeface="Microsoft Sans Serif"/>
                <a:cs typeface="Microsoft Sans Serif"/>
              </a:rPr>
              <a:t> </a:t>
            </a:r>
            <a:r>
              <a:rPr sz="1600" spc="-45" dirty="0">
                <a:solidFill>
                  <a:srgbClr val="292929"/>
                </a:solidFill>
                <a:latin typeface="Microsoft Sans Serif"/>
                <a:cs typeface="Microsoft Sans Serif"/>
              </a:rPr>
              <a:t>data</a:t>
            </a:r>
            <a:r>
              <a:rPr sz="1600" spc="9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120" dirty="0">
                <a:solidFill>
                  <a:srgbClr val="292929"/>
                </a:solidFill>
                <a:latin typeface="Microsoft Sans Serif"/>
                <a:cs typeface="Microsoft Sans Serif"/>
              </a:rPr>
              <a:t>a</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sz="1600" spc="3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100" dirty="0">
                <a:solidFill>
                  <a:srgbClr val="292929"/>
                </a:solidFill>
                <a:latin typeface="Microsoft Sans Serif"/>
                <a:cs typeface="Microsoft Sans Serif"/>
              </a:rPr>
              <a:t> </a:t>
            </a:r>
            <a:r>
              <a:rPr sz="1600" spc="-5" dirty="0">
                <a:solidFill>
                  <a:srgbClr val="292929"/>
                </a:solidFill>
                <a:latin typeface="Microsoft Sans Serif"/>
                <a:cs typeface="Microsoft Sans Serif"/>
              </a:rPr>
              <a:t>group</a:t>
            </a:r>
            <a:endParaRPr lang="pt-BR" sz="1600" spc="-5" dirty="0">
              <a:solidFill>
                <a:srgbClr val="292929"/>
              </a:solidFill>
              <a:latin typeface="Microsoft Sans Serif"/>
              <a:cs typeface="Microsoft Sans Serif"/>
            </a:endParaRPr>
          </a:p>
          <a:p>
            <a:pPr marL="698500" lvl="1" indent="-229235">
              <a:lnSpc>
                <a:spcPct val="100000"/>
              </a:lnSpc>
              <a:spcBef>
                <a:spcPts val="30"/>
              </a:spcBef>
              <a:buFont typeface="Arial MT"/>
              <a:buChar char="•"/>
              <a:tabLst>
                <a:tab pos="697865" algn="l"/>
                <a:tab pos="699135" algn="l"/>
              </a:tabLst>
            </a:pPr>
            <a:endParaRPr sz="1600" dirty="0">
              <a:latin typeface="Microsoft Sans Serif"/>
              <a:cs typeface="Microsoft Sans Serif"/>
            </a:endParaRPr>
          </a:p>
          <a:p>
            <a:pPr marL="698500" lvl="1" indent="-229235">
              <a:lnSpc>
                <a:spcPct val="100000"/>
              </a:lnSpc>
              <a:buFont typeface="Arial MT"/>
              <a:buChar char="•"/>
              <a:tabLst>
                <a:tab pos="697865" algn="l"/>
                <a:tab pos="699135" algn="l"/>
              </a:tabLst>
            </a:pPr>
            <a:r>
              <a:rPr sz="1600" spc="-70" dirty="0">
                <a:solidFill>
                  <a:srgbClr val="292929"/>
                </a:solidFill>
                <a:latin typeface="Microsoft Sans Serif"/>
                <a:cs typeface="Microsoft Sans Serif"/>
              </a:rPr>
              <a:t>In</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this</a:t>
            </a:r>
            <a:r>
              <a:rPr sz="1600" spc="75" dirty="0">
                <a:solidFill>
                  <a:srgbClr val="292929"/>
                </a:solidFill>
                <a:latin typeface="Microsoft Sans Serif"/>
                <a:cs typeface="Microsoft Sans Serif"/>
              </a:rPr>
              <a:t> </a:t>
            </a:r>
            <a:r>
              <a:rPr sz="1600" spc="-110" dirty="0">
                <a:solidFill>
                  <a:srgbClr val="292929"/>
                </a:solidFill>
                <a:latin typeface="Microsoft Sans Serif"/>
                <a:cs typeface="Microsoft Sans Serif"/>
              </a:rPr>
              <a:t>case,</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45"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55" dirty="0">
                <a:solidFill>
                  <a:srgbClr val="292929"/>
                </a:solidFill>
                <a:latin typeface="Microsoft Sans Serif"/>
                <a:cs typeface="Microsoft Sans Serif"/>
              </a:rPr>
              <a:t> </a:t>
            </a:r>
            <a:r>
              <a:rPr sz="1600" spc="-50" dirty="0">
                <a:solidFill>
                  <a:srgbClr val="292929"/>
                </a:solidFill>
                <a:latin typeface="Microsoft Sans Serif"/>
                <a:cs typeface="Microsoft Sans Serif"/>
              </a:rPr>
              <a:t>mission</a:t>
            </a:r>
            <a:r>
              <a:rPr sz="1600" spc="50" dirty="0">
                <a:solidFill>
                  <a:srgbClr val="292929"/>
                </a:solidFill>
                <a:latin typeface="Microsoft Sans Serif"/>
                <a:cs typeface="Microsoft Sans Serif"/>
              </a:rPr>
              <a:t> </a:t>
            </a:r>
            <a:r>
              <a:rPr sz="1600" spc="-55" dirty="0">
                <a:solidFill>
                  <a:srgbClr val="292929"/>
                </a:solidFill>
                <a:latin typeface="Microsoft Sans Serif"/>
                <a:cs typeface="Microsoft Sans Serif"/>
              </a:rPr>
              <a:t>outcomes</a:t>
            </a:r>
            <a:r>
              <a:rPr sz="1600" spc="30" dirty="0">
                <a:solidFill>
                  <a:srgbClr val="292929"/>
                </a:solidFill>
                <a:latin typeface="Microsoft Sans Serif"/>
                <a:cs typeface="Microsoft Sans Serif"/>
              </a:rPr>
              <a:t> </a:t>
            </a:r>
            <a:r>
              <a:rPr sz="1600" spc="-40" dirty="0">
                <a:solidFill>
                  <a:srgbClr val="292929"/>
                </a:solidFill>
                <a:latin typeface="Microsoft Sans Serif"/>
                <a:cs typeface="Microsoft Sans Serif"/>
              </a:rPr>
              <a:t>by</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types</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40" dirty="0">
                <a:solidFill>
                  <a:srgbClr val="292929"/>
                </a:solidFill>
                <a:latin typeface="Microsoft Sans Serif"/>
                <a:cs typeface="Microsoft Sans Serif"/>
              </a:rPr>
              <a:t> </a:t>
            </a:r>
            <a:r>
              <a:rPr sz="1600" spc="-55" dirty="0">
                <a:solidFill>
                  <a:srgbClr val="292929"/>
                </a:solidFill>
                <a:latin typeface="Microsoft Sans Serif"/>
                <a:cs typeface="Microsoft Sans Serif"/>
              </a:rPr>
              <a:t>outcomes</a:t>
            </a:r>
            <a:r>
              <a:rPr sz="1600" spc="45" dirty="0">
                <a:solidFill>
                  <a:srgbClr val="292929"/>
                </a:solidFill>
                <a:latin typeface="Microsoft Sans Serif"/>
                <a:cs typeface="Microsoft Sans Serif"/>
              </a:rPr>
              <a:t> </a:t>
            </a:r>
            <a:r>
              <a:rPr sz="1600" spc="-70" dirty="0">
                <a:solidFill>
                  <a:srgbClr val="292929"/>
                </a:solidFill>
                <a:latin typeface="Microsoft Sans Serif"/>
                <a:cs typeface="Microsoft Sans Serif"/>
              </a:rPr>
              <a:t>are</a:t>
            </a:r>
            <a:r>
              <a:rPr sz="1600" spc="70" dirty="0">
                <a:solidFill>
                  <a:srgbClr val="292929"/>
                </a:solidFill>
                <a:latin typeface="Microsoft Sans Serif"/>
                <a:cs typeface="Microsoft Sans Serif"/>
              </a:rPr>
              <a:t> </a:t>
            </a:r>
            <a:r>
              <a:rPr sz="1600" spc="-15" dirty="0">
                <a:solidFill>
                  <a:srgbClr val="292929"/>
                </a:solidFill>
                <a:latin typeface="Microsoft Sans Serif"/>
                <a:cs typeface="Microsoft Sans Serif"/>
              </a:rPr>
              <a:t>grouped</a:t>
            </a:r>
            <a:r>
              <a:rPr sz="1600" spc="4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column</a:t>
            </a:r>
            <a:r>
              <a:rPr lang="en-IN" sz="1600" spc="-50" dirty="0">
                <a:solidFill>
                  <a:srgbClr val="292929"/>
                </a:solidFill>
                <a:latin typeface="Microsoft Sans Serif"/>
                <a:cs typeface="Microsoft Sans Serif"/>
              </a:rPr>
              <a:t> </a:t>
            </a:r>
            <a:r>
              <a:rPr sz="1600" spc="-30" dirty="0">
                <a:solidFill>
                  <a:srgbClr val="292929"/>
                </a:solidFill>
                <a:latin typeface="Microsoft Sans Serif"/>
                <a:cs typeface="Microsoft Sans Serif"/>
              </a:rPr>
              <a:t>‘counts’</a:t>
            </a:r>
            <a:endParaRPr sz="1600" dirty="0">
              <a:latin typeface="Microsoft Sans Serif"/>
              <a:cs typeface="Microsoft Sans Serif"/>
            </a:endParaRPr>
          </a:p>
          <a:p>
            <a:pPr>
              <a:lnSpc>
                <a:spcPct val="100000"/>
              </a:lnSpc>
              <a:spcBef>
                <a:spcPts val="50"/>
              </a:spcBef>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4" name="Imagem 3">
            <a:extLst>
              <a:ext uri="{FF2B5EF4-FFF2-40B4-BE49-F238E27FC236}">
                <a16:creationId xmlns:a16="http://schemas.microsoft.com/office/drawing/2014/main" id="{76445C74-F9B1-D5FD-536F-75C812351023}"/>
              </a:ext>
            </a:extLst>
          </p:cNvPr>
          <p:cNvPicPr>
            <a:picLocks noChangeAspect="1"/>
          </p:cNvPicPr>
          <p:nvPr/>
        </p:nvPicPr>
        <p:blipFill>
          <a:blip r:embed="rId3"/>
          <a:srcRect t="66507" r="71869"/>
          <a:stretch/>
        </p:blipFill>
        <p:spPr>
          <a:xfrm>
            <a:off x="2051526" y="3888320"/>
            <a:ext cx="4788478" cy="1107440"/>
          </a:xfrm>
          <a:prstGeom prst="rect">
            <a:avLst/>
          </a:prstGeom>
        </p:spPr>
      </p:pic>
      <p:pic>
        <p:nvPicPr>
          <p:cNvPr id="10" name="Imagem 9">
            <a:extLst>
              <a:ext uri="{FF2B5EF4-FFF2-40B4-BE49-F238E27FC236}">
                <a16:creationId xmlns:a16="http://schemas.microsoft.com/office/drawing/2014/main" id="{54E5A681-5F22-F1C4-5920-DB6A4F522A3E}"/>
              </a:ext>
            </a:extLst>
          </p:cNvPr>
          <p:cNvPicPr>
            <a:picLocks noChangeAspect="1"/>
          </p:cNvPicPr>
          <p:nvPr/>
        </p:nvPicPr>
        <p:blipFill>
          <a:blip r:embed="rId4"/>
          <a:stretch>
            <a:fillRect/>
          </a:stretch>
        </p:blipFill>
        <p:spPr>
          <a:xfrm>
            <a:off x="1874494" y="1570473"/>
            <a:ext cx="9742523" cy="6628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3">
            <a:extLst>
              <a:ext uri="{FF2B5EF4-FFF2-40B4-BE49-F238E27FC236}">
                <a16:creationId xmlns:a16="http://schemas.microsoft.com/office/drawing/2014/main" id="{8CB53A67-8968-7063-EBFA-058BD47F1BE1}"/>
              </a:ext>
            </a:extLst>
          </p:cNvPr>
          <p:cNvSpPr txBox="1"/>
          <p:nvPr/>
        </p:nvSpPr>
        <p:spPr>
          <a:xfrm>
            <a:off x="848969" y="1305509"/>
            <a:ext cx="11114431" cy="1212511"/>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pc="-95" dirty="0">
                <a:solidFill>
                  <a:srgbClr val="292929"/>
                </a:solidFill>
                <a:latin typeface="Microsoft Sans Serif"/>
                <a:cs typeface="Microsoft Sans Serif"/>
              </a:rPr>
              <a:t>:</a:t>
            </a:r>
            <a:endParaRPr dirty="0">
              <a:latin typeface="Microsoft Sans Serif"/>
              <a:cs typeface="Microsoft Sans Serif"/>
            </a:endParaRPr>
          </a:p>
          <a:p>
            <a:pPr>
              <a:lnSpc>
                <a:spcPct val="100000"/>
              </a:lnSpc>
              <a:spcBef>
                <a:spcPts val="25"/>
              </a:spcBef>
              <a:buClr>
                <a:srgbClr val="292929"/>
              </a:buClr>
              <a:buFont typeface="Arial MT"/>
              <a:buChar char="•"/>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endParaRPr lang="en-IN" u="heavy" spc="-40" dirty="0">
              <a:solidFill>
                <a:srgbClr val="292929"/>
              </a:solidFill>
              <a:uFill>
                <a:solidFill>
                  <a:srgbClr val="292929"/>
                </a:solidFill>
              </a:uFill>
              <a:latin typeface="Microsoft Sans Serif"/>
              <a:cs typeface="Microsoft Sans Serif"/>
            </a:endParaRPr>
          </a:p>
          <a:p>
            <a:pPr marL="241300" indent="-228600">
              <a:lnSpc>
                <a:spcPct val="100000"/>
              </a:lnSpc>
              <a:spcBef>
                <a:spcPts val="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Result</a:t>
            </a:r>
            <a:r>
              <a:rPr spc="-95" dirty="0">
                <a:solidFill>
                  <a:srgbClr val="292929"/>
                </a:solidFill>
                <a:latin typeface="Microsoft Sans Serif"/>
                <a:cs typeface="Microsoft Sans Serif"/>
              </a:rPr>
              <a:t>:</a:t>
            </a:r>
            <a:endParaRPr dirty="0">
              <a:latin typeface="Microsoft Sans Serif"/>
              <a:cs typeface="Microsoft Sans Serif"/>
            </a:endParaRPr>
          </a:p>
        </p:txBody>
      </p:sp>
      <p:pic>
        <p:nvPicPr>
          <p:cNvPr id="4" name="Imagem 3">
            <a:extLst>
              <a:ext uri="{FF2B5EF4-FFF2-40B4-BE49-F238E27FC236}">
                <a16:creationId xmlns:a16="http://schemas.microsoft.com/office/drawing/2014/main" id="{77EA4BBC-A7EB-FB5F-F383-C6C7AF2ACE34}"/>
              </a:ext>
            </a:extLst>
          </p:cNvPr>
          <p:cNvPicPr>
            <a:picLocks noChangeAspect="1"/>
          </p:cNvPicPr>
          <p:nvPr/>
        </p:nvPicPr>
        <p:blipFill>
          <a:blip r:embed="rId3"/>
          <a:stretch>
            <a:fillRect/>
          </a:stretch>
        </p:blipFill>
        <p:spPr>
          <a:xfrm>
            <a:off x="1810227" y="1581140"/>
            <a:ext cx="8455036" cy="471179"/>
          </a:xfrm>
          <a:prstGeom prst="rect">
            <a:avLst/>
          </a:prstGeom>
        </p:spPr>
      </p:pic>
      <p:pic>
        <p:nvPicPr>
          <p:cNvPr id="10" name="Imagem 9">
            <a:extLst>
              <a:ext uri="{FF2B5EF4-FFF2-40B4-BE49-F238E27FC236}">
                <a16:creationId xmlns:a16="http://schemas.microsoft.com/office/drawing/2014/main" id="{1D5C1BFD-F75C-F369-1032-39E8CB922665}"/>
              </a:ext>
            </a:extLst>
          </p:cNvPr>
          <p:cNvPicPr>
            <a:picLocks noChangeAspect="1"/>
          </p:cNvPicPr>
          <p:nvPr/>
        </p:nvPicPr>
        <p:blipFill>
          <a:blip r:embed="rId4"/>
          <a:stretch>
            <a:fillRect/>
          </a:stretch>
        </p:blipFill>
        <p:spPr>
          <a:xfrm>
            <a:off x="1897348" y="2327950"/>
            <a:ext cx="2034572" cy="402762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3">
            <a:extLst>
              <a:ext uri="{FF2B5EF4-FFF2-40B4-BE49-F238E27FC236}">
                <a16:creationId xmlns:a16="http://schemas.microsoft.com/office/drawing/2014/main" id="{9A558B48-5B63-509F-6CC1-62EAA399BB60}"/>
              </a:ext>
            </a:extLst>
          </p:cNvPr>
          <p:cNvSpPr txBox="1"/>
          <p:nvPr/>
        </p:nvSpPr>
        <p:spPr>
          <a:xfrm>
            <a:off x="848969" y="1305509"/>
            <a:ext cx="11114431" cy="1797287"/>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Query</a:t>
            </a:r>
            <a:r>
              <a:rPr spc="-95" dirty="0">
                <a:solidFill>
                  <a:srgbClr val="292929"/>
                </a:solidFill>
                <a:latin typeface="Microsoft Sans Serif"/>
                <a:cs typeface="Microsoft Sans Serif"/>
              </a:rPr>
              <a:t>:</a:t>
            </a:r>
            <a:endParaRPr dirty="0">
              <a:latin typeface="Microsoft Sans Serif"/>
              <a:cs typeface="Microsoft Sans Serif"/>
            </a:endParaRPr>
          </a:p>
          <a:p>
            <a:pPr>
              <a:lnSpc>
                <a:spcPct val="100000"/>
              </a:lnSpc>
              <a:spcBef>
                <a:spcPts val="25"/>
              </a:spcBef>
              <a:buClr>
                <a:srgbClr val="292929"/>
              </a:buClr>
              <a:buFont typeface="Arial MT"/>
              <a:buChar char="•"/>
            </a:pPr>
            <a:endParaRPr sz="2400" dirty="0">
              <a:latin typeface="Microsoft Sans Serif"/>
              <a:cs typeface="Microsoft Sans Serif"/>
            </a:endParaRPr>
          </a:p>
          <a:p>
            <a:pPr marL="241300" indent="-228600">
              <a:lnSpc>
                <a:spcPct val="100000"/>
              </a:lnSpc>
              <a:buFont typeface="Arial MT"/>
              <a:buChar char="•"/>
              <a:tabLst>
                <a:tab pos="240665" algn="l"/>
                <a:tab pos="241300" algn="l"/>
              </a:tabLst>
            </a:pPr>
            <a:endParaRPr lang="en-IN" u="heavy" spc="-40" dirty="0">
              <a:solidFill>
                <a:srgbClr val="292929"/>
              </a:solidFill>
              <a:uFill>
                <a:solidFill>
                  <a:srgbClr val="292929"/>
                </a:solidFill>
              </a:uFill>
              <a:latin typeface="Microsoft Sans Serif"/>
              <a:cs typeface="Microsoft Sans Serif"/>
            </a:endParaRPr>
          </a:p>
          <a:p>
            <a:pPr marL="241300" indent="-228600">
              <a:lnSpc>
                <a:spcPct val="100000"/>
              </a:lnSpc>
              <a:buFont typeface="Arial MT"/>
              <a:buChar char="•"/>
              <a:tabLst>
                <a:tab pos="240665" algn="l"/>
                <a:tab pos="241300" algn="l"/>
              </a:tabLst>
            </a:pPr>
            <a:endParaRPr dirty="0">
              <a:latin typeface="Microsoft Sans Serif"/>
              <a:cs typeface="Microsoft Sans Serif"/>
            </a:endParaRPr>
          </a:p>
          <a:p>
            <a:pPr lvl="1">
              <a:lnSpc>
                <a:spcPct val="100000"/>
              </a:lnSpc>
              <a:spcBef>
                <a:spcPts val="45"/>
              </a:spcBef>
              <a:buClr>
                <a:srgbClr val="292929"/>
              </a:buClr>
              <a:buFont typeface="Arial MT"/>
              <a:buChar char="•"/>
            </a:pPr>
            <a:endParaRPr sz="2000" dirty="0">
              <a:latin typeface="Microsoft Sans Serif"/>
              <a:cs typeface="Microsoft Sans Serif"/>
            </a:endParaRPr>
          </a:p>
          <a:p>
            <a:pPr marL="241300" indent="-228600">
              <a:lnSpc>
                <a:spcPct val="100000"/>
              </a:lnSpc>
              <a:spcBef>
                <a:spcPts val="5"/>
              </a:spcBef>
              <a:buFont typeface="Arial MT"/>
              <a:buChar char="•"/>
              <a:tabLst>
                <a:tab pos="240665" algn="l"/>
                <a:tab pos="241300" algn="l"/>
              </a:tabLst>
            </a:pPr>
            <a:r>
              <a:rPr u="heavy" spc="-95" dirty="0">
                <a:solidFill>
                  <a:srgbClr val="292929"/>
                </a:solidFill>
                <a:uFill>
                  <a:solidFill>
                    <a:srgbClr val="292929"/>
                  </a:solidFill>
                </a:uFill>
                <a:latin typeface="Microsoft Sans Serif"/>
                <a:cs typeface="Microsoft Sans Serif"/>
              </a:rPr>
              <a:t>Result</a:t>
            </a:r>
            <a:r>
              <a:rPr spc="-95" dirty="0">
                <a:solidFill>
                  <a:srgbClr val="292929"/>
                </a:solidFill>
                <a:latin typeface="Microsoft Sans Serif"/>
                <a:cs typeface="Microsoft Sans Serif"/>
              </a:rPr>
              <a:t>:</a:t>
            </a:r>
            <a:endParaRPr dirty="0">
              <a:latin typeface="Microsoft Sans Serif"/>
              <a:cs typeface="Microsoft Sans Serif"/>
            </a:endParaRPr>
          </a:p>
        </p:txBody>
      </p:sp>
      <p:pic>
        <p:nvPicPr>
          <p:cNvPr id="4" name="Imagem 3">
            <a:extLst>
              <a:ext uri="{FF2B5EF4-FFF2-40B4-BE49-F238E27FC236}">
                <a16:creationId xmlns:a16="http://schemas.microsoft.com/office/drawing/2014/main" id="{8EA02226-958A-1920-DFEF-D908247F34CD}"/>
              </a:ext>
            </a:extLst>
          </p:cNvPr>
          <p:cNvPicPr>
            <a:picLocks noChangeAspect="1"/>
          </p:cNvPicPr>
          <p:nvPr/>
        </p:nvPicPr>
        <p:blipFill>
          <a:blip r:embed="rId3"/>
          <a:stretch>
            <a:fillRect/>
          </a:stretch>
        </p:blipFill>
        <p:spPr>
          <a:xfrm>
            <a:off x="1923256" y="1410322"/>
            <a:ext cx="8299566" cy="672478"/>
          </a:xfrm>
          <a:prstGeom prst="rect">
            <a:avLst/>
          </a:prstGeom>
        </p:spPr>
      </p:pic>
      <p:pic>
        <p:nvPicPr>
          <p:cNvPr id="8" name="Imagem 7">
            <a:extLst>
              <a:ext uri="{FF2B5EF4-FFF2-40B4-BE49-F238E27FC236}">
                <a16:creationId xmlns:a16="http://schemas.microsoft.com/office/drawing/2014/main" id="{AC01228D-4258-E678-432C-DB3410F7E73A}"/>
              </a:ext>
            </a:extLst>
          </p:cNvPr>
          <p:cNvPicPr>
            <a:picLocks noChangeAspect="1"/>
          </p:cNvPicPr>
          <p:nvPr/>
        </p:nvPicPr>
        <p:blipFill>
          <a:blip r:embed="rId4"/>
          <a:stretch>
            <a:fillRect/>
          </a:stretch>
        </p:blipFill>
        <p:spPr>
          <a:xfrm>
            <a:off x="1923256" y="3019039"/>
            <a:ext cx="4386741" cy="20508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3">
            <a:extLst>
              <a:ext uri="{FF2B5EF4-FFF2-40B4-BE49-F238E27FC236}">
                <a16:creationId xmlns:a16="http://schemas.microsoft.com/office/drawing/2014/main" id="{E72009BF-B67D-2FC3-CDB3-8AB6457FCE1B}"/>
              </a:ext>
            </a:extLst>
          </p:cNvPr>
          <p:cNvSpPr txBox="1"/>
          <p:nvPr/>
        </p:nvSpPr>
        <p:spPr>
          <a:xfrm>
            <a:off x="848969" y="1305509"/>
            <a:ext cx="1025525" cy="36068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0665" algn="l"/>
                <a:tab pos="241300" algn="l"/>
              </a:tabLst>
            </a:pPr>
            <a:r>
              <a:rPr sz="2200" u="heavy" spc="-95" dirty="0">
                <a:solidFill>
                  <a:srgbClr val="292929"/>
                </a:solidFill>
                <a:uFill>
                  <a:solidFill>
                    <a:srgbClr val="292929"/>
                  </a:solidFill>
                </a:uFill>
                <a:latin typeface="Microsoft Sans Serif"/>
                <a:cs typeface="Microsoft Sans Serif"/>
              </a:rPr>
              <a:t>Query</a:t>
            </a:r>
            <a:r>
              <a:rPr sz="2200" spc="-95" dirty="0">
                <a:solidFill>
                  <a:srgbClr val="292929"/>
                </a:solidFill>
                <a:latin typeface="Microsoft Sans Serif"/>
                <a:cs typeface="Microsoft Sans Serif"/>
              </a:rPr>
              <a:t>:</a:t>
            </a:r>
            <a:endParaRPr sz="2200">
              <a:latin typeface="Microsoft Sans Serif"/>
              <a:cs typeface="Microsoft Sans Serif"/>
            </a:endParaRPr>
          </a:p>
        </p:txBody>
      </p:sp>
      <p:sp>
        <p:nvSpPr>
          <p:cNvPr id="7" name="object 4">
            <a:extLst>
              <a:ext uri="{FF2B5EF4-FFF2-40B4-BE49-F238E27FC236}">
                <a16:creationId xmlns:a16="http://schemas.microsoft.com/office/drawing/2014/main" id="{D836F30A-B72B-7E86-1EA0-2B9061A0B9E0}"/>
              </a:ext>
            </a:extLst>
          </p:cNvPr>
          <p:cNvSpPr txBox="1"/>
          <p:nvPr/>
        </p:nvSpPr>
        <p:spPr>
          <a:xfrm>
            <a:off x="848969" y="2413933"/>
            <a:ext cx="11038231" cy="319959"/>
          </a:xfrm>
          <a:prstGeom prst="rect">
            <a:avLst/>
          </a:prstGeom>
        </p:spPr>
        <p:txBody>
          <a:bodyPr vert="horz" wrap="square" lIns="0" tIns="12065" rIns="0" bIns="0" rtlCol="0">
            <a:spAutoFit/>
          </a:bodyPr>
          <a:lstStyle/>
          <a:p>
            <a:pPr marL="241300" indent="-228600">
              <a:lnSpc>
                <a:spcPct val="100000"/>
              </a:lnSpc>
              <a:spcBef>
                <a:spcPts val="1275"/>
              </a:spcBef>
              <a:buFont typeface="Arial MT"/>
              <a:buChar char="•"/>
              <a:tabLst>
                <a:tab pos="240665" algn="l"/>
                <a:tab pos="241300" algn="l"/>
              </a:tabLst>
            </a:pPr>
            <a:r>
              <a:rPr sz="2000" u="heavy" spc="-95" dirty="0">
                <a:solidFill>
                  <a:srgbClr val="292929"/>
                </a:solidFill>
                <a:uFill>
                  <a:solidFill>
                    <a:srgbClr val="292929"/>
                  </a:solidFill>
                </a:uFill>
                <a:latin typeface="Microsoft Sans Serif"/>
                <a:cs typeface="Microsoft Sans Serif"/>
              </a:rPr>
              <a:t>Result</a:t>
            </a:r>
            <a:r>
              <a:rPr sz="2000" spc="-95" dirty="0">
                <a:solidFill>
                  <a:srgbClr val="292929"/>
                </a:solidFill>
                <a:latin typeface="Microsoft Sans Serif"/>
                <a:cs typeface="Microsoft Sans Serif"/>
              </a:rPr>
              <a:t>:</a:t>
            </a:r>
            <a:endParaRPr sz="2000" dirty="0">
              <a:latin typeface="Microsoft Sans Serif"/>
              <a:cs typeface="Microsoft Sans Serif"/>
            </a:endParaRPr>
          </a:p>
        </p:txBody>
      </p:sp>
      <p:pic>
        <p:nvPicPr>
          <p:cNvPr id="4" name="Imagem 3">
            <a:extLst>
              <a:ext uri="{FF2B5EF4-FFF2-40B4-BE49-F238E27FC236}">
                <a16:creationId xmlns:a16="http://schemas.microsoft.com/office/drawing/2014/main" id="{F1E11235-7C40-A864-D8CD-44571022E73D}"/>
              </a:ext>
            </a:extLst>
          </p:cNvPr>
          <p:cNvPicPr>
            <a:picLocks noChangeAspect="1"/>
          </p:cNvPicPr>
          <p:nvPr/>
        </p:nvPicPr>
        <p:blipFill>
          <a:blip r:embed="rId3"/>
          <a:stretch>
            <a:fillRect/>
          </a:stretch>
        </p:blipFill>
        <p:spPr>
          <a:xfrm>
            <a:off x="1975701" y="1560919"/>
            <a:ext cx="8784766" cy="549048"/>
          </a:xfrm>
          <a:prstGeom prst="rect">
            <a:avLst/>
          </a:prstGeom>
        </p:spPr>
      </p:pic>
      <p:pic>
        <p:nvPicPr>
          <p:cNvPr id="10" name="Imagem 9">
            <a:extLst>
              <a:ext uri="{FF2B5EF4-FFF2-40B4-BE49-F238E27FC236}">
                <a16:creationId xmlns:a16="http://schemas.microsoft.com/office/drawing/2014/main" id="{95EAA3F8-07DB-ABE9-3AFF-86591767A843}"/>
              </a:ext>
            </a:extLst>
          </p:cNvPr>
          <p:cNvPicPr>
            <a:picLocks noChangeAspect="1"/>
          </p:cNvPicPr>
          <p:nvPr/>
        </p:nvPicPr>
        <p:blipFill>
          <a:blip r:embed="rId4"/>
          <a:stretch>
            <a:fillRect/>
          </a:stretch>
        </p:blipFill>
        <p:spPr>
          <a:xfrm>
            <a:off x="1975701" y="2461333"/>
            <a:ext cx="1611667" cy="385801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6" name="object 4">
            <a:extLst>
              <a:ext uri="{FF2B5EF4-FFF2-40B4-BE49-F238E27FC236}">
                <a16:creationId xmlns:a16="http://schemas.microsoft.com/office/drawing/2014/main" id="{7A135C3E-6FAC-9C9C-0ACF-9C8D11E1D444}"/>
              </a:ext>
            </a:extLst>
          </p:cNvPr>
          <p:cNvGrpSpPr/>
          <p:nvPr/>
        </p:nvGrpSpPr>
        <p:grpSpPr>
          <a:xfrm>
            <a:off x="676909" y="1734880"/>
            <a:ext cx="7374763" cy="3810445"/>
            <a:chOff x="398906" y="1518983"/>
            <a:chExt cx="9975850" cy="4926965"/>
          </a:xfrm>
        </p:grpSpPr>
        <p:pic>
          <p:nvPicPr>
            <p:cNvPr id="7" name="object 5">
              <a:extLst>
                <a:ext uri="{FF2B5EF4-FFF2-40B4-BE49-F238E27FC236}">
                  <a16:creationId xmlns:a16="http://schemas.microsoft.com/office/drawing/2014/main" id="{2E818FC7-DBB2-6835-DC56-1BE399E28570}"/>
                </a:ext>
              </a:extLst>
            </p:cNvPr>
            <p:cNvPicPr/>
            <p:nvPr/>
          </p:nvPicPr>
          <p:blipFill>
            <a:blip r:embed="rId3" cstate="print"/>
            <a:stretch>
              <a:fillRect/>
            </a:stretch>
          </p:blipFill>
          <p:spPr>
            <a:xfrm>
              <a:off x="408431" y="4835652"/>
              <a:ext cx="2223516" cy="1600200"/>
            </a:xfrm>
            <a:prstGeom prst="rect">
              <a:avLst/>
            </a:prstGeom>
          </p:spPr>
        </p:pic>
        <p:sp>
          <p:nvSpPr>
            <p:cNvPr id="8" name="object 6">
              <a:extLst>
                <a:ext uri="{FF2B5EF4-FFF2-40B4-BE49-F238E27FC236}">
                  <a16:creationId xmlns:a16="http://schemas.microsoft.com/office/drawing/2014/main" id="{68E5940B-5E01-09ED-B836-DFAFEB1F3030}"/>
                </a:ext>
              </a:extLst>
            </p:cNvPr>
            <p:cNvSpPr/>
            <p:nvPr/>
          </p:nvSpPr>
          <p:spPr>
            <a:xfrm>
              <a:off x="403669" y="4830889"/>
              <a:ext cx="2233295" cy="1609725"/>
            </a:xfrm>
            <a:custGeom>
              <a:avLst/>
              <a:gdLst/>
              <a:ahLst/>
              <a:cxnLst/>
              <a:rect l="l" t="t" r="r" b="b"/>
              <a:pathLst>
                <a:path w="2233295" h="1609725">
                  <a:moveTo>
                    <a:pt x="0" y="1609725"/>
                  </a:moveTo>
                  <a:lnTo>
                    <a:pt x="2233041" y="1609725"/>
                  </a:lnTo>
                  <a:lnTo>
                    <a:pt x="2233041" y="0"/>
                  </a:lnTo>
                  <a:lnTo>
                    <a:pt x="0" y="0"/>
                  </a:lnTo>
                  <a:lnTo>
                    <a:pt x="0" y="1609725"/>
                  </a:lnTo>
                  <a:close/>
                </a:path>
              </a:pathLst>
            </a:custGeom>
            <a:ln w="9524">
              <a:solidFill>
                <a:srgbClr val="44536A"/>
              </a:solidFill>
            </a:ln>
          </p:spPr>
          <p:txBody>
            <a:bodyPr wrap="square" lIns="0" tIns="0" rIns="0" bIns="0" rtlCol="0"/>
            <a:lstStyle/>
            <a:p>
              <a:endParaRPr/>
            </a:p>
          </p:txBody>
        </p:sp>
        <p:pic>
          <p:nvPicPr>
            <p:cNvPr id="9" name="object 7">
              <a:extLst>
                <a:ext uri="{FF2B5EF4-FFF2-40B4-BE49-F238E27FC236}">
                  <a16:creationId xmlns:a16="http://schemas.microsoft.com/office/drawing/2014/main" id="{1B1F830F-7615-DFC1-6248-A63C22847145}"/>
                </a:ext>
              </a:extLst>
            </p:cNvPr>
            <p:cNvPicPr/>
            <p:nvPr/>
          </p:nvPicPr>
          <p:blipFill>
            <a:blip r:embed="rId4" cstate="print"/>
            <a:stretch>
              <a:fillRect/>
            </a:stretch>
          </p:blipFill>
          <p:spPr>
            <a:xfrm>
              <a:off x="408431" y="1528572"/>
              <a:ext cx="5320284" cy="3014472"/>
            </a:xfrm>
            <a:prstGeom prst="rect">
              <a:avLst/>
            </a:prstGeom>
          </p:spPr>
        </p:pic>
        <p:sp>
          <p:nvSpPr>
            <p:cNvPr id="10" name="object 8">
              <a:extLst>
                <a:ext uri="{FF2B5EF4-FFF2-40B4-BE49-F238E27FC236}">
                  <a16:creationId xmlns:a16="http://schemas.microsoft.com/office/drawing/2014/main" id="{E1336E21-DC64-8A3C-C540-4367B09E5A10}"/>
                </a:ext>
              </a:extLst>
            </p:cNvPr>
            <p:cNvSpPr/>
            <p:nvPr/>
          </p:nvSpPr>
          <p:spPr>
            <a:xfrm>
              <a:off x="403669" y="1523746"/>
              <a:ext cx="5330190" cy="3024505"/>
            </a:xfrm>
            <a:custGeom>
              <a:avLst/>
              <a:gdLst/>
              <a:ahLst/>
              <a:cxnLst/>
              <a:rect l="l" t="t" r="r" b="b"/>
              <a:pathLst>
                <a:path w="5330190" h="3024504">
                  <a:moveTo>
                    <a:pt x="0" y="3023997"/>
                  </a:moveTo>
                  <a:lnTo>
                    <a:pt x="5329809" y="3023997"/>
                  </a:lnTo>
                  <a:lnTo>
                    <a:pt x="5329809" y="0"/>
                  </a:lnTo>
                  <a:lnTo>
                    <a:pt x="0" y="0"/>
                  </a:lnTo>
                  <a:lnTo>
                    <a:pt x="0" y="3023997"/>
                  </a:lnTo>
                  <a:close/>
                </a:path>
              </a:pathLst>
            </a:custGeom>
            <a:ln w="9525">
              <a:solidFill>
                <a:srgbClr val="44536A"/>
              </a:solidFill>
            </a:ln>
          </p:spPr>
          <p:txBody>
            <a:bodyPr wrap="square" lIns="0" tIns="0" rIns="0" bIns="0" rtlCol="0"/>
            <a:lstStyle/>
            <a:p>
              <a:endParaRPr/>
            </a:p>
          </p:txBody>
        </p:sp>
        <p:sp>
          <p:nvSpPr>
            <p:cNvPr id="11" name="object 9">
              <a:extLst>
                <a:ext uri="{FF2B5EF4-FFF2-40B4-BE49-F238E27FC236}">
                  <a16:creationId xmlns:a16="http://schemas.microsoft.com/office/drawing/2014/main" id="{EE2EEB0E-7F53-EFB0-CE77-FE554E8979C9}"/>
                </a:ext>
              </a:extLst>
            </p:cNvPr>
            <p:cNvSpPr/>
            <p:nvPr/>
          </p:nvSpPr>
          <p:spPr>
            <a:xfrm>
              <a:off x="1499743" y="3567811"/>
              <a:ext cx="421640" cy="1830705"/>
            </a:xfrm>
            <a:custGeom>
              <a:avLst/>
              <a:gdLst/>
              <a:ahLst/>
              <a:cxnLst/>
              <a:rect l="l" t="t" r="r" b="b"/>
              <a:pathLst>
                <a:path w="421639" h="1830704">
                  <a:moveTo>
                    <a:pt x="0" y="1747647"/>
                  </a:moveTo>
                  <a:lnTo>
                    <a:pt x="21209" y="1830197"/>
                  </a:lnTo>
                  <a:lnTo>
                    <a:pt x="69959" y="1769490"/>
                  </a:lnTo>
                  <a:lnTo>
                    <a:pt x="40766" y="1769490"/>
                  </a:lnTo>
                  <a:lnTo>
                    <a:pt x="28320" y="1766824"/>
                  </a:lnTo>
                  <a:lnTo>
                    <a:pt x="31009" y="1754356"/>
                  </a:lnTo>
                  <a:lnTo>
                    <a:pt x="0" y="1747647"/>
                  </a:lnTo>
                  <a:close/>
                </a:path>
                <a:path w="421639" h="1830704">
                  <a:moveTo>
                    <a:pt x="31009" y="1754356"/>
                  </a:moveTo>
                  <a:lnTo>
                    <a:pt x="28320" y="1766824"/>
                  </a:lnTo>
                  <a:lnTo>
                    <a:pt x="40766" y="1769490"/>
                  </a:lnTo>
                  <a:lnTo>
                    <a:pt x="43449" y="1757047"/>
                  </a:lnTo>
                  <a:lnTo>
                    <a:pt x="31009" y="1754356"/>
                  </a:lnTo>
                  <a:close/>
                </a:path>
                <a:path w="421639" h="1830704">
                  <a:moveTo>
                    <a:pt x="43449" y="1757047"/>
                  </a:moveTo>
                  <a:lnTo>
                    <a:pt x="40766" y="1769490"/>
                  </a:lnTo>
                  <a:lnTo>
                    <a:pt x="69959" y="1769490"/>
                  </a:lnTo>
                  <a:lnTo>
                    <a:pt x="74548" y="1763776"/>
                  </a:lnTo>
                  <a:lnTo>
                    <a:pt x="43449" y="1757047"/>
                  </a:lnTo>
                  <a:close/>
                </a:path>
                <a:path w="421639" h="1830704">
                  <a:moveTo>
                    <a:pt x="409320" y="0"/>
                  </a:moveTo>
                  <a:lnTo>
                    <a:pt x="31009" y="1754356"/>
                  </a:lnTo>
                  <a:lnTo>
                    <a:pt x="43449" y="1757047"/>
                  </a:lnTo>
                  <a:lnTo>
                    <a:pt x="421639" y="2793"/>
                  </a:lnTo>
                  <a:lnTo>
                    <a:pt x="409320" y="0"/>
                  </a:lnTo>
                  <a:close/>
                </a:path>
              </a:pathLst>
            </a:custGeom>
            <a:solidFill>
              <a:srgbClr val="4471C4"/>
            </a:solidFill>
          </p:spPr>
          <p:txBody>
            <a:bodyPr wrap="square" lIns="0" tIns="0" rIns="0" bIns="0" rtlCol="0"/>
            <a:lstStyle/>
            <a:p>
              <a:endParaRPr/>
            </a:p>
          </p:txBody>
        </p:sp>
        <p:pic>
          <p:nvPicPr>
            <p:cNvPr id="12" name="object 10">
              <a:extLst>
                <a:ext uri="{FF2B5EF4-FFF2-40B4-BE49-F238E27FC236}">
                  <a16:creationId xmlns:a16="http://schemas.microsoft.com/office/drawing/2014/main" id="{47706B64-97D0-BAF1-8CB4-AED01053FF5A}"/>
                </a:ext>
              </a:extLst>
            </p:cNvPr>
            <p:cNvPicPr/>
            <p:nvPr/>
          </p:nvPicPr>
          <p:blipFill>
            <a:blip r:embed="rId5" cstate="print"/>
            <a:stretch>
              <a:fillRect/>
            </a:stretch>
          </p:blipFill>
          <p:spPr>
            <a:xfrm>
              <a:off x="6117335" y="3811524"/>
              <a:ext cx="4247388" cy="2624328"/>
            </a:xfrm>
            <a:prstGeom prst="rect">
              <a:avLst/>
            </a:prstGeom>
          </p:spPr>
        </p:pic>
        <p:sp>
          <p:nvSpPr>
            <p:cNvPr id="13" name="object 11">
              <a:extLst>
                <a:ext uri="{FF2B5EF4-FFF2-40B4-BE49-F238E27FC236}">
                  <a16:creationId xmlns:a16="http://schemas.microsoft.com/office/drawing/2014/main" id="{B0D836EC-DEF4-B152-EE1F-F09E818C036C}"/>
                </a:ext>
              </a:extLst>
            </p:cNvPr>
            <p:cNvSpPr/>
            <p:nvPr/>
          </p:nvSpPr>
          <p:spPr>
            <a:xfrm>
              <a:off x="6112510" y="3806761"/>
              <a:ext cx="4257040" cy="2633980"/>
            </a:xfrm>
            <a:custGeom>
              <a:avLst/>
              <a:gdLst/>
              <a:ahLst/>
              <a:cxnLst/>
              <a:rect l="l" t="t" r="r" b="b"/>
              <a:pathLst>
                <a:path w="4257040" h="2633979">
                  <a:moveTo>
                    <a:pt x="0" y="2633853"/>
                  </a:moveTo>
                  <a:lnTo>
                    <a:pt x="4256913" y="2633853"/>
                  </a:lnTo>
                  <a:lnTo>
                    <a:pt x="4256913" y="0"/>
                  </a:lnTo>
                  <a:lnTo>
                    <a:pt x="0" y="0"/>
                  </a:lnTo>
                  <a:lnTo>
                    <a:pt x="0" y="2633853"/>
                  </a:lnTo>
                  <a:close/>
                </a:path>
              </a:pathLst>
            </a:custGeom>
            <a:ln w="9525">
              <a:solidFill>
                <a:srgbClr val="44536A"/>
              </a:solidFill>
            </a:ln>
          </p:spPr>
          <p:txBody>
            <a:bodyPr wrap="square" lIns="0" tIns="0" rIns="0" bIns="0" rtlCol="0"/>
            <a:lstStyle/>
            <a:p>
              <a:endParaRPr/>
            </a:p>
          </p:txBody>
        </p:sp>
      </p:grpSp>
      <p:sp>
        <p:nvSpPr>
          <p:cNvPr id="14" name="object 16">
            <a:extLst>
              <a:ext uri="{FF2B5EF4-FFF2-40B4-BE49-F238E27FC236}">
                <a16:creationId xmlns:a16="http://schemas.microsoft.com/office/drawing/2014/main" id="{93A27A12-A1F1-4BEC-7D31-C5E3594D660F}"/>
              </a:ext>
            </a:extLst>
          </p:cNvPr>
          <p:cNvSpPr txBox="1"/>
          <p:nvPr/>
        </p:nvSpPr>
        <p:spPr>
          <a:xfrm>
            <a:off x="4890597" y="1539508"/>
            <a:ext cx="6986443" cy="1876796"/>
          </a:xfrm>
          <a:prstGeom prst="rect">
            <a:avLst/>
          </a:prstGeom>
          <a:solidFill>
            <a:srgbClr val="E7E6E6"/>
          </a:solidFill>
        </p:spPr>
        <p:txBody>
          <a:bodyPr vert="horz" wrap="square" lIns="0" tIns="37465" rIns="0" bIns="0" rtlCol="0">
            <a:spAutoFit/>
          </a:bodyPr>
          <a:lstStyle/>
          <a:p>
            <a:pPr marL="92075">
              <a:lnSpc>
                <a:spcPct val="100000"/>
              </a:lnSpc>
              <a:spcBef>
                <a:spcPts val="295"/>
              </a:spcBef>
            </a:pPr>
            <a:r>
              <a:rPr sz="1200" spc="-5" dirty="0">
                <a:latin typeface="Calibri"/>
                <a:cs typeface="Calibri"/>
              </a:rPr>
              <a:t>Figure</a:t>
            </a:r>
            <a:r>
              <a:rPr sz="1200" spc="-25" dirty="0">
                <a:latin typeface="Calibri"/>
                <a:cs typeface="Calibri"/>
              </a:rPr>
              <a:t> </a:t>
            </a:r>
            <a:r>
              <a:rPr sz="1200" dirty="0">
                <a:latin typeface="Calibri"/>
                <a:cs typeface="Calibri"/>
              </a:rPr>
              <a:t>1</a:t>
            </a:r>
            <a:r>
              <a:rPr sz="1200" spc="5" dirty="0">
                <a:latin typeface="Calibri"/>
                <a:cs typeface="Calibri"/>
              </a:rPr>
              <a:t> </a:t>
            </a:r>
            <a:r>
              <a:rPr sz="1200" spc="-5" dirty="0">
                <a:latin typeface="Calibri"/>
                <a:cs typeface="Calibri"/>
              </a:rPr>
              <a:t>on</a:t>
            </a:r>
            <a:r>
              <a:rPr sz="1200" spc="5" dirty="0">
                <a:latin typeface="Calibri"/>
                <a:cs typeface="Calibri"/>
              </a:rPr>
              <a:t> </a:t>
            </a:r>
            <a:r>
              <a:rPr sz="1200" spc="-5" dirty="0">
                <a:latin typeface="Calibri"/>
                <a:cs typeface="Calibri"/>
              </a:rPr>
              <a:t>left</a:t>
            </a:r>
            <a:r>
              <a:rPr sz="1200" spc="-20" dirty="0">
                <a:latin typeface="Calibri"/>
                <a:cs typeface="Calibri"/>
              </a:rPr>
              <a:t> </a:t>
            </a:r>
            <a:r>
              <a:rPr sz="1200" spc="-10" dirty="0">
                <a:latin typeface="Calibri"/>
                <a:cs typeface="Calibri"/>
              </a:rPr>
              <a:t>displays </a:t>
            </a:r>
            <a:r>
              <a:rPr sz="1200" dirty="0">
                <a:latin typeface="Calibri"/>
                <a:cs typeface="Calibri"/>
              </a:rPr>
              <a:t>the</a:t>
            </a:r>
            <a:r>
              <a:rPr sz="1200" spc="-5" dirty="0">
                <a:latin typeface="Calibri"/>
                <a:cs typeface="Calibri"/>
              </a:rPr>
              <a:t> </a:t>
            </a:r>
            <a:r>
              <a:rPr sz="1200" dirty="0">
                <a:latin typeface="Calibri"/>
                <a:cs typeface="Calibri"/>
              </a:rPr>
              <a:t>Global</a:t>
            </a:r>
            <a:r>
              <a:rPr sz="1200" spc="-10" dirty="0">
                <a:latin typeface="Calibri"/>
                <a:cs typeface="Calibri"/>
              </a:rPr>
              <a:t> </a:t>
            </a:r>
            <a:r>
              <a:rPr sz="1200" dirty="0">
                <a:latin typeface="Calibri"/>
                <a:cs typeface="Calibri"/>
              </a:rPr>
              <a:t>map</a:t>
            </a:r>
            <a:r>
              <a:rPr sz="1200" spc="-5" dirty="0">
                <a:latin typeface="Calibri"/>
                <a:cs typeface="Calibri"/>
              </a:rPr>
              <a:t> with </a:t>
            </a:r>
            <a:r>
              <a:rPr sz="1200" spc="-10" dirty="0">
                <a:latin typeface="Calibri"/>
                <a:cs typeface="Calibri"/>
              </a:rPr>
              <a:t>Falcon</a:t>
            </a:r>
            <a:r>
              <a:rPr sz="1200" spc="10" dirty="0">
                <a:latin typeface="Calibri"/>
                <a:cs typeface="Calibri"/>
              </a:rPr>
              <a:t> </a:t>
            </a:r>
            <a:r>
              <a:rPr sz="1200" dirty="0">
                <a:latin typeface="Calibri"/>
                <a:cs typeface="Calibri"/>
              </a:rPr>
              <a:t>9 launch</a:t>
            </a:r>
            <a:r>
              <a:rPr sz="1200" spc="-15" dirty="0">
                <a:latin typeface="Calibri"/>
                <a:cs typeface="Calibri"/>
              </a:rPr>
              <a:t> </a:t>
            </a:r>
            <a:r>
              <a:rPr sz="1200" spc="-5" dirty="0">
                <a:latin typeface="Calibri"/>
                <a:cs typeface="Calibri"/>
              </a:rPr>
              <a:t>sites</a:t>
            </a:r>
            <a:r>
              <a:rPr sz="1200" spc="5" dirty="0">
                <a:latin typeface="Calibri"/>
                <a:cs typeface="Calibri"/>
              </a:rPr>
              <a:t> </a:t>
            </a:r>
            <a:r>
              <a:rPr sz="1200" spc="-5" dirty="0">
                <a:latin typeface="Calibri"/>
                <a:cs typeface="Calibri"/>
              </a:rPr>
              <a:t>that</a:t>
            </a:r>
            <a:endParaRPr sz="1200" dirty="0">
              <a:latin typeface="Calibri"/>
              <a:cs typeface="Calibri"/>
            </a:endParaRPr>
          </a:p>
          <a:p>
            <a:pPr marL="92075" marR="184150">
              <a:lnSpc>
                <a:spcPct val="100000"/>
              </a:lnSpc>
            </a:pPr>
            <a:r>
              <a:rPr sz="1200" spc="-5" dirty="0">
                <a:latin typeface="Calibri"/>
                <a:cs typeface="Calibri"/>
              </a:rPr>
              <a:t>are </a:t>
            </a:r>
            <a:r>
              <a:rPr sz="1200" spc="-10" dirty="0">
                <a:latin typeface="Calibri"/>
                <a:cs typeface="Calibri"/>
              </a:rPr>
              <a:t>located </a:t>
            </a:r>
            <a:r>
              <a:rPr sz="1200" dirty="0">
                <a:latin typeface="Calibri"/>
                <a:cs typeface="Calibri"/>
              </a:rPr>
              <a:t>in the </a:t>
            </a:r>
            <a:r>
              <a:rPr sz="1200" spc="-5" dirty="0">
                <a:latin typeface="Calibri"/>
                <a:cs typeface="Calibri"/>
              </a:rPr>
              <a:t>United </a:t>
            </a:r>
            <a:r>
              <a:rPr sz="1200" spc="-10" dirty="0">
                <a:latin typeface="Calibri"/>
                <a:cs typeface="Calibri"/>
              </a:rPr>
              <a:t>States </a:t>
            </a:r>
            <a:r>
              <a:rPr sz="1200" spc="-5" dirty="0">
                <a:latin typeface="Calibri"/>
                <a:cs typeface="Calibri"/>
              </a:rPr>
              <a:t>(in California </a:t>
            </a:r>
            <a:r>
              <a:rPr sz="1200" dirty="0">
                <a:latin typeface="Calibri"/>
                <a:cs typeface="Calibri"/>
              </a:rPr>
              <a:t>and </a:t>
            </a:r>
            <a:r>
              <a:rPr sz="1200" spc="-5" dirty="0">
                <a:latin typeface="Calibri"/>
                <a:cs typeface="Calibri"/>
              </a:rPr>
              <a:t>Florida). </a:t>
            </a:r>
            <a:r>
              <a:rPr sz="1200" spc="-10" dirty="0">
                <a:latin typeface="Calibri"/>
                <a:cs typeface="Calibri"/>
              </a:rPr>
              <a:t>Each </a:t>
            </a:r>
            <a:r>
              <a:rPr sz="1200" dirty="0">
                <a:latin typeface="Calibri"/>
                <a:cs typeface="Calibri"/>
              </a:rPr>
              <a:t>launch </a:t>
            </a:r>
            <a:r>
              <a:rPr sz="1200" spc="-5" dirty="0">
                <a:latin typeface="Calibri"/>
                <a:cs typeface="Calibri"/>
              </a:rPr>
              <a:t>site </a:t>
            </a:r>
            <a:r>
              <a:rPr sz="1200" dirty="0">
                <a:latin typeface="Calibri"/>
                <a:cs typeface="Calibri"/>
              </a:rPr>
              <a:t> </a:t>
            </a:r>
            <a:r>
              <a:rPr sz="1200" spc="-5" dirty="0">
                <a:latin typeface="Calibri"/>
                <a:cs typeface="Calibri"/>
              </a:rPr>
              <a:t>contains </a:t>
            </a:r>
            <a:r>
              <a:rPr sz="1200" dirty="0">
                <a:latin typeface="Calibri"/>
                <a:cs typeface="Calibri"/>
              </a:rPr>
              <a:t>a </a:t>
            </a:r>
            <a:r>
              <a:rPr sz="1200" spc="-5" dirty="0">
                <a:latin typeface="Calibri"/>
                <a:cs typeface="Calibri"/>
              </a:rPr>
              <a:t>circle, </a:t>
            </a:r>
            <a:r>
              <a:rPr sz="1200" dirty="0">
                <a:latin typeface="Calibri"/>
                <a:cs typeface="Calibri"/>
              </a:rPr>
              <a:t>label, and a popup </a:t>
            </a:r>
            <a:r>
              <a:rPr sz="1200" spc="-5" dirty="0">
                <a:latin typeface="Calibri"/>
                <a:cs typeface="Calibri"/>
              </a:rPr>
              <a:t>to highlight </a:t>
            </a:r>
            <a:r>
              <a:rPr sz="1200" dirty="0">
                <a:latin typeface="Calibri"/>
                <a:cs typeface="Calibri"/>
              </a:rPr>
              <a:t>the </a:t>
            </a:r>
            <a:r>
              <a:rPr sz="1200" spc="-5" dirty="0">
                <a:latin typeface="Calibri"/>
                <a:cs typeface="Calibri"/>
              </a:rPr>
              <a:t>location </a:t>
            </a:r>
            <a:r>
              <a:rPr sz="1200" dirty="0">
                <a:latin typeface="Calibri"/>
                <a:cs typeface="Calibri"/>
              </a:rPr>
              <a:t>and the name </a:t>
            </a:r>
            <a:r>
              <a:rPr sz="1200" spc="-5" dirty="0">
                <a:latin typeface="Calibri"/>
                <a:cs typeface="Calibri"/>
              </a:rPr>
              <a:t>of </a:t>
            </a:r>
            <a:r>
              <a:rPr sz="1200" spc="-265" dirty="0">
                <a:latin typeface="Calibri"/>
                <a:cs typeface="Calibri"/>
              </a:rPr>
              <a:t> </a:t>
            </a:r>
            <a:r>
              <a:rPr sz="1200" dirty="0">
                <a:latin typeface="Calibri"/>
                <a:cs typeface="Calibri"/>
              </a:rPr>
              <a:t>the</a:t>
            </a:r>
            <a:r>
              <a:rPr sz="1200" spc="-25" dirty="0">
                <a:latin typeface="Calibri"/>
                <a:cs typeface="Calibri"/>
              </a:rPr>
              <a:t> </a:t>
            </a:r>
            <a:r>
              <a:rPr sz="1200" dirty="0">
                <a:latin typeface="Calibri"/>
                <a:cs typeface="Calibri"/>
              </a:rPr>
              <a:t>launch</a:t>
            </a:r>
            <a:r>
              <a:rPr sz="1200" spc="-15" dirty="0">
                <a:latin typeface="Calibri"/>
                <a:cs typeface="Calibri"/>
              </a:rPr>
              <a:t> </a:t>
            </a:r>
            <a:r>
              <a:rPr sz="1200" spc="-5" dirty="0">
                <a:latin typeface="Calibri"/>
                <a:cs typeface="Calibri"/>
              </a:rPr>
              <a:t>site. </a:t>
            </a:r>
            <a:r>
              <a:rPr sz="1200" dirty="0">
                <a:latin typeface="Calibri"/>
                <a:cs typeface="Calibri"/>
              </a:rPr>
              <a:t>It</a:t>
            </a:r>
            <a:r>
              <a:rPr sz="1200" spc="-5" dirty="0">
                <a:latin typeface="Calibri"/>
                <a:cs typeface="Calibri"/>
              </a:rPr>
              <a:t> </a:t>
            </a:r>
            <a:r>
              <a:rPr sz="1200" dirty="0">
                <a:latin typeface="Calibri"/>
                <a:cs typeface="Calibri"/>
              </a:rPr>
              <a:t>is</a:t>
            </a:r>
            <a:r>
              <a:rPr sz="1200" spc="-5" dirty="0">
                <a:latin typeface="Calibri"/>
                <a:cs typeface="Calibri"/>
              </a:rPr>
              <a:t> </a:t>
            </a:r>
            <a:r>
              <a:rPr sz="1200" dirty="0">
                <a:latin typeface="Calibri"/>
                <a:cs typeface="Calibri"/>
              </a:rPr>
              <a:t>also</a:t>
            </a:r>
            <a:r>
              <a:rPr sz="1200" spc="15" dirty="0">
                <a:latin typeface="Calibri"/>
                <a:cs typeface="Calibri"/>
              </a:rPr>
              <a:t> </a:t>
            </a:r>
            <a:r>
              <a:rPr sz="1200" dirty="0">
                <a:latin typeface="Calibri"/>
                <a:cs typeface="Calibri"/>
              </a:rPr>
              <a:t>evident</a:t>
            </a:r>
            <a:r>
              <a:rPr sz="1200" spc="-35" dirty="0">
                <a:latin typeface="Calibri"/>
                <a:cs typeface="Calibri"/>
              </a:rPr>
              <a:t> </a:t>
            </a:r>
            <a:r>
              <a:rPr sz="1200" spc="-5" dirty="0">
                <a:latin typeface="Calibri"/>
                <a:cs typeface="Calibri"/>
              </a:rPr>
              <a:t>that</a:t>
            </a:r>
            <a:r>
              <a:rPr sz="1200" spc="-30" dirty="0">
                <a:latin typeface="Calibri"/>
                <a:cs typeface="Calibri"/>
              </a:rPr>
              <a:t> </a:t>
            </a:r>
            <a:r>
              <a:rPr sz="1200" dirty="0">
                <a:latin typeface="Calibri"/>
                <a:cs typeface="Calibri"/>
              </a:rPr>
              <a:t>all</a:t>
            </a:r>
            <a:r>
              <a:rPr sz="1200" spc="-5" dirty="0">
                <a:latin typeface="Calibri"/>
                <a:cs typeface="Calibri"/>
              </a:rPr>
              <a:t> </a:t>
            </a:r>
            <a:r>
              <a:rPr sz="1200" dirty="0">
                <a:latin typeface="Calibri"/>
                <a:cs typeface="Calibri"/>
              </a:rPr>
              <a:t>launch</a:t>
            </a:r>
            <a:r>
              <a:rPr sz="1200" spc="-15" dirty="0">
                <a:latin typeface="Calibri"/>
                <a:cs typeface="Calibri"/>
              </a:rPr>
              <a:t> </a:t>
            </a:r>
            <a:r>
              <a:rPr sz="1200" spc="-5" dirty="0">
                <a:latin typeface="Calibri"/>
                <a:cs typeface="Calibri"/>
              </a:rPr>
              <a:t>sites</a:t>
            </a:r>
            <a:r>
              <a:rPr sz="1200" dirty="0">
                <a:latin typeface="Calibri"/>
                <a:cs typeface="Calibri"/>
              </a:rPr>
              <a:t> </a:t>
            </a:r>
            <a:r>
              <a:rPr sz="1200" spc="-5" dirty="0">
                <a:latin typeface="Calibri"/>
                <a:cs typeface="Calibri"/>
              </a:rPr>
              <a:t>are </a:t>
            </a:r>
            <a:r>
              <a:rPr sz="1200" dirty="0">
                <a:latin typeface="Calibri"/>
                <a:cs typeface="Calibri"/>
              </a:rPr>
              <a:t>near</a:t>
            </a:r>
            <a:r>
              <a:rPr sz="1200" spc="-25" dirty="0">
                <a:latin typeface="Calibri"/>
                <a:cs typeface="Calibri"/>
              </a:rPr>
              <a:t> </a:t>
            </a:r>
            <a:r>
              <a:rPr sz="1200" dirty="0">
                <a:latin typeface="Calibri"/>
                <a:cs typeface="Calibri"/>
              </a:rPr>
              <a:t>the</a:t>
            </a:r>
            <a:r>
              <a:rPr sz="1200" spc="-20" dirty="0">
                <a:latin typeface="Calibri"/>
                <a:cs typeface="Calibri"/>
              </a:rPr>
              <a:t> </a:t>
            </a:r>
            <a:r>
              <a:rPr sz="1200" spc="-10" dirty="0">
                <a:latin typeface="Calibri"/>
                <a:cs typeface="Calibri"/>
              </a:rPr>
              <a:t>coast.</a:t>
            </a:r>
            <a:endParaRPr sz="1200" dirty="0">
              <a:latin typeface="Calibri"/>
              <a:cs typeface="Calibri"/>
            </a:endParaRPr>
          </a:p>
          <a:p>
            <a:pPr>
              <a:lnSpc>
                <a:spcPct val="100000"/>
              </a:lnSpc>
              <a:spcBef>
                <a:spcPts val="40"/>
              </a:spcBef>
            </a:pPr>
            <a:endParaRPr sz="1150" dirty="0">
              <a:latin typeface="Calibri"/>
              <a:cs typeface="Calibri"/>
            </a:endParaRPr>
          </a:p>
          <a:p>
            <a:pPr marL="92075">
              <a:lnSpc>
                <a:spcPct val="100000"/>
              </a:lnSpc>
            </a:pPr>
            <a:r>
              <a:rPr sz="1200" spc="-5" dirty="0">
                <a:latin typeface="Calibri"/>
                <a:cs typeface="Calibri"/>
              </a:rPr>
              <a:t>Figure</a:t>
            </a:r>
            <a:r>
              <a:rPr sz="1200" spc="-25" dirty="0">
                <a:latin typeface="Calibri"/>
                <a:cs typeface="Calibri"/>
              </a:rPr>
              <a:t> </a:t>
            </a:r>
            <a:r>
              <a:rPr sz="1200" dirty="0">
                <a:latin typeface="Calibri"/>
                <a:cs typeface="Calibri"/>
              </a:rPr>
              <a:t>2 and</a:t>
            </a:r>
            <a:r>
              <a:rPr sz="1200" spc="-20" dirty="0">
                <a:latin typeface="Calibri"/>
                <a:cs typeface="Calibri"/>
              </a:rPr>
              <a:t> </a:t>
            </a:r>
            <a:r>
              <a:rPr sz="1200" spc="-5" dirty="0">
                <a:latin typeface="Calibri"/>
                <a:cs typeface="Calibri"/>
              </a:rPr>
              <a:t>Figure</a:t>
            </a:r>
            <a:r>
              <a:rPr sz="1200" spc="-35" dirty="0">
                <a:latin typeface="Calibri"/>
                <a:cs typeface="Calibri"/>
              </a:rPr>
              <a:t> </a:t>
            </a:r>
            <a:r>
              <a:rPr sz="1200" dirty="0">
                <a:latin typeface="Calibri"/>
                <a:cs typeface="Calibri"/>
              </a:rPr>
              <a:t>3 </a:t>
            </a:r>
            <a:r>
              <a:rPr sz="1200" spc="-5" dirty="0">
                <a:latin typeface="Calibri"/>
                <a:cs typeface="Calibri"/>
              </a:rPr>
              <a:t>zoom</a:t>
            </a:r>
            <a:r>
              <a:rPr sz="1200" dirty="0">
                <a:latin typeface="Calibri"/>
                <a:cs typeface="Calibri"/>
              </a:rPr>
              <a:t> in</a:t>
            </a:r>
            <a:r>
              <a:rPr sz="1200" spc="-5" dirty="0">
                <a:latin typeface="Calibri"/>
                <a:cs typeface="Calibri"/>
              </a:rPr>
              <a:t> to</a:t>
            </a:r>
            <a:r>
              <a:rPr sz="1200" spc="-10" dirty="0">
                <a:latin typeface="Calibri"/>
                <a:cs typeface="Calibri"/>
              </a:rPr>
              <a:t> </a:t>
            </a:r>
            <a:r>
              <a:rPr sz="1200" dirty="0">
                <a:latin typeface="Calibri"/>
                <a:cs typeface="Calibri"/>
              </a:rPr>
              <a:t>the</a:t>
            </a:r>
            <a:r>
              <a:rPr sz="1200" spc="-10" dirty="0">
                <a:latin typeface="Calibri"/>
                <a:cs typeface="Calibri"/>
              </a:rPr>
              <a:t> </a:t>
            </a:r>
            <a:r>
              <a:rPr sz="1200" dirty="0">
                <a:latin typeface="Calibri"/>
                <a:cs typeface="Calibri"/>
              </a:rPr>
              <a:t>launch</a:t>
            </a:r>
            <a:r>
              <a:rPr sz="1200" spc="-35" dirty="0">
                <a:latin typeface="Calibri"/>
                <a:cs typeface="Calibri"/>
              </a:rPr>
              <a:t> </a:t>
            </a:r>
            <a:r>
              <a:rPr sz="1200" spc="-5" dirty="0">
                <a:latin typeface="Calibri"/>
                <a:cs typeface="Calibri"/>
              </a:rPr>
              <a:t>sites</a:t>
            </a:r>
            <a:r>
              <a:rPr sz="1200" spc="10" dirty="0">
                <a:latin typeface="Calibri"/>
                <a:cs typeface="Calibri"/>
              </a:rPr>
              <a:t> </a:t>
            </a:r>
            <a:r>
              <a:rPr sz="1200" spc="-5" dirty="0">
                <a:latin typeface="Calibri"/>
                <a:cs typeface="Calibri"/>
              </a:rPr>
              <a:t>to</a:t>
            </a:r>
            <a:r>
              <a:rPr sz="1200" spc="-10" dirty="0">
                <a:latin typeface="Calibri"/>
                <a:cs typeface="Calibri"/>
              </a:rPr>
              <a:t> </a:t>
            </a:r>
            <a:r>
              <a:rPr sz="1200" spc="-5" dirty="0">
                <a:latin typeface="Calibri"/>
                <a:cs typeface="Calibri"/>
              </a:rPr>
              <a:t>display</a:t>
            </a:r>
            <a:r>
              <a:rPr sz="1200" spc="-25" dirty="0">
                <a:latin typeface="Calibri"/>
                <a:cs typeface="Calibri"/>
              </a:rPr>
              <a:t> </a:t>
            </a:r>
            <a:r>
              <a:rPr sz="1200" dirty="0">
                <a:latin typeface="Calibri"/>
                <a:cs typeface="Calibri"/>
              </a:rPr>
              <a:t>4 launch</a:t>
            </a:r>
            <a:r>
              <a:rPr sz="1200" spc="-20" dirty="0">
                <a:latin typeface="Calibri"/>
                <a:cs typeface="Calibri"/>
              </a:rPr>
              <a:t> </a:t>
            </a:r>
            <a:r>
              <a:rPr sz="1200" spc="-5" dirty="0">
                <a:latin typeface="Calibri"/>
                <a:cs typeface="Calibri"/>
              </a:rPr>
              <a:t>sites:</a:t>
            </a:r>
            <a:endParaRPr sz="1200" dirty="0">
              <a:latin typeface="Calibri"/>
              <a:cs typeface="Calibri"/>
            </a:endParaRPr>
          </a:p>
          <a:p>
            <a:pPr marL="264160" indent="-172720">
              <a:lnSpc>
                <a:spcPct val="100000"/>
              </a:lnSpc>
              <a:buFont typeface="Arial MT"/>
              <a:buChar char="•"/>
              <a:tabLst>
                <a:tab pos="264795" algn="l"/>
              </a:tabLst>
            </a:pPr>
            <a:r>
              <a:rPr sz="1200" spc="-20" dirty="0">
                <a:latin typeface="Calibri"/>
                <a:cs typeface="Calibri"/>
              </a:rPr>
              <a:t>VAFB</a:t>
            </a:r>
            <a:r>
              <a:rPr sz="1200" spc="-25" dirty="0">
                <a:latin typeface="Calibri"/>
                <a:cs typeface="Calibri"/>
              </a:rPr>
              <a:t> </a:t>
            </a:r>
            <a:r>
              <a:rPr sz="1200" spc="-5" dirty="0">
                <a:latin typeface="Calibri"/>
                <a:cs typeface="Calibri"/>
              </a:rPr>
              <a:t>SLC-4E</a:t>
            </a:r>
            <a:r>
              <a:rPr sz="1200" spc="-35" dirty="0">
                <a:latin typeface="Calibri"/>
                <a:cs typeface="Calibri"/>
              </a:rPr>
              <a:t> </a:t>
            </a:r>
            <a:r>
              <a:rPr sz="1200" spc="-5" dirty="0">
                <a:latin typeface="Calibri"/>
                <a:cs typeface="Calibri"/>
              </a:rPr>
              <a:t>(CA)</a:t>
            </a:r>
            <a:endParaRPr sz="1200" dirty="0">
              <a:latin typeface="Calibri"/>
              <a:cs typeface="Calibri"/>
            </a:endParaRPr>
          </a:p>
          <a:p>
            <a:pPr marL="264160" indent="-172720">
              <a:lnSpc>
                <a:spcPct val="100000"/>
              </a:lnSpc>
              <a:buFont typeface="Arial MT"/>
              <a:buChar char="•"/>
              <a:tabLst>
                <a:tab pos="264795" algn="l"/>
              </a:tabLst>
            </a:pPr>
            <a:r>
              <a:rPr sz="1200" spc="-5" dirty="0">
                <a:latin typeface="Calibri"/>
                <a:cs typeface="Calibri"/>
              </a:rPr>
              <a:t>CCAFS</a:t>
            </a:r>
            <a:r>
              <a:rPr sz="1200" spc="-30" dirty="0">
                <a:latin typeface="Calibri"/>
                <a:cs typeface="Calibri"/>
              </a:rPr>
              <a:t> </a:t>
            </a:r>
            <a:r>
              <a:rPr sz="1200" spc="-5" dirty="0">
                <a:latin typeface="Calibri"/>
                <a:cs typeface="Calibri"/>
              </a:rPr>
              <a:t>LC-40</a:t>
            </a:r>
            <a:r>
              <a:rPr sz="1200" spc="-30" dirty="0">
                <a:latin typeface="Calibri"/>
                <a:cs typeface="Calibri"/>
              </a:rPr>
              <a:t> </a:t>
            </a:r>
            <a:r>
              <a:rPr sz="1200" spc="-5" dirty="0">
                <a:latin typeface="Calibri"/>
                <a:cs typeface="Calibri"/>
              </a:rPr>
              <a:t>(FL)</a:t>
            </a:r>
            <a:endParaRPr sz="1200" dirty="0">
              <a:latin typeface="Calibri"/>
              <a:cs typeface="Calibri"/>
            </a:endParaRPr>
          </a:p>
          <a:p>
            <a:pPr marL="264160" indent="-172720">
              <a:lnSpc>
                <a:spcPct val="100000"/>
              </a:lnSpc>
              <a:buFont typeface="Arial MT"/>
              <a:buChar char="•"/>
              <a:tabLst>
                <a:tab pos="264795" algn="l"/>
              </a:tabLst>
            </a:pPr>
            <a:r>
              <a:rPr sz="1200" spc="-10" dirty="0">
                <a:latin typeface="Calibri"/>
                <a:cs typeface="Calibri"/>
              </a:rPr>
              <a:t>KSC</a:t>
            </a:r>
            <a:r>
              <a:rPr sz="1200" spc="-30" dirty="0">
                <a:latin typeface="Calibri"/>
                <a:cs typeface="Calibri"/>
              </a:rPr>
              <a:t> </a:t>
            </a:r>
            <a:r>
              <a:rPr sz="1200" spc="-5" dirty="0">
                <a:latin typeface="Calibri"/>
                <a:cs typeface="Calibri"/>
              </a:rPr>
              <a:t>LC-39A</a:t>
            </a:r>
            <a:r>
              <a:rPr sz="1200" spc="-30" dirty="0">
                <a:latin typeface="Calibri"/>
                <a:cs typeface="Calibri"/>
              </a:rPr>
              <a:t> </a:t>
            </a:r>
            <a:r>
              <a:rPr sz="1200" spc="-5" dirty="0">
                <a:latin typeface="Calibri"/>
                <a:cs typeface="Calibri"/>
              </a:rPr>
              <a:t>(FL)</a:t>
            </a:r>
            <a:endParaRPr sz="1200" dirty="0">
              <a:latin typeface="Calibri"/>
              <a:cs typeface="Calibri"/>
            </a:endParaRPr>
          </a:p>
          <a:p>
            <a:pPr marL="264160" indent="-172720">
              <a:lnSpc>
                <a:spcPct val="100000"/>
              </a:lnSpc>
              <a:buFont typeface="Arial MT"/>
              <a:buChar char="•"/>
              <a:tabLst>
                <a:tab pos="264795" algn="l"/>
              </a:tabLst>
            </a:pPr>
            <a:r>
              <a:rPr sz="1200" spc="-5" dirty="0">
                <a:latin typeface="Calibri"/>
                <a:cs typeface="Calibri"/>
              </a:rPr>
              <a:t>CCAFS</a:t>
            </a:r>
            <a:r>
              <a:rPr sz="1200" spc="-30" dirty="0">
                <a:latin typeface="Calibri"/>
                <a:cs typeface="Calibri"/>
              </a:rPr>
              <a:t> </a:t>
            </a:r>
            <a:r>
              <a:rPr sz="1200" spc="-5" dirty="0">
                <a:latin typeface="Calibri"/>
                <a:cs typeface="Calibri"/>
              </a:rPr>
              <a:t>SLC-40</a:t>
            </a:r>
            <a:r>
              <a:rPr sz="1200" spc="-40" dirty="0">
                <a:latin typeface="Calibri"/>
                <a:cs typeface="Calibri"/>
              </a:rPr>
              <a:t> </a:t>
            </a:r>
            <a:r>
              <a:rPr sz="1200" spc="-5" dirty="0">
                <a:latin typeface="Calibri"/>
                <a:cs typeface="Calibri"/>
              </a:rPr>
              <a:t>(FL)</a:t>
            </a:r>
            <a:endParaRPr sz="1200" dirty="0">
              <a:latin typeface="Calibri"/>
              <a:cs typeface="Calibri"/>
            </a:endParaRPr>
          </a:p>
        </p:txBody>
      </p:sp>
      <p:sp>
        <p:nvSpPr>
          <p:cNvPr id="15" name="object 3">
            <a:extLst>
              <a:ext uri="{FF2B5EF4-FFF2-40B4-BE49-F238E27FC236}">
                <a16:creationId xmlns:a16="http://schemas.microsoft.com/office/drawing/2014/main" id="{F49BDC9E-9B47-8D82-3E35-C170D92181C1}"/>
              </a:ext>
            </a:extLst>
          </p:cNvPr>
          <p:cNvSpPr txBox="1">
            <a:spLocks/>
          </p:cNvSpPr>
          <p:nvPr/>
        </p:nvSpPr>
        <p:spPr>
          <a:xfrm>
            <a:off x="848968" y="417398"/>
            <a:ext cx="8030871" cy="58156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z="3700" dirty="0">
                <a:solidFill>
                  <a:srgbClr val="0B49CB"/>
                </a:solidFill>
                <a:latin typeface="Abadi"/>
              </a:rPr>
              <a:t>SpaceX Falcon9 - Launch Sites Map</a:t>
            </a:r>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15440"/>
            <a:ext cx="10530113" cy="44101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Project background and context</a:t>
            </a:r>
          </a:p>
          <a:p>
            <a:pPr marL="869950" marR="5080" lvl="1" indent="-400050" algn="just">
              <a:lnSpc>
                <a:spcPts val="1820"/>
              </a:lnSpc>
              <a:spcBef>
                <a:spcPts val="1405"/>
              </a:spcBef>
              <a:buFont typeface="+mj-lt"/>
              <a:buAutoNum type="romanUcPeriod"/>
              <a:tabLst>
                <a:tab pos="697865" algn="l"/>
                <a:tab pos="699135" algn="l"/>
              </a:tabLst>
            </a:pPr>
            <a:r>
              <a:rPr lang="en-US" sz="1600" b="0" i="0" dirty="0">
                <a:solidFill>
                  <a:srgbClr val="111111"/>
                </a:solidFill>
                <a:effectLst/>
                <a:latin typeface="Times New Roman" panose="02020603050405020304" pitchFamily="18" charset="0"/>
                <a:cs typeface="Times New Roman" panose="02020603050405020304" pitchFamily="18" charset="0"/>
              </a:rPr>
              <a:t>With the recent successes in private space travel, space industry is becoming more and more mainstream and accessible. Cost of launch, continues to remain a key barrier for new companies to enter the space race and get development of space.</a:t>
            </a:r>
          </a:p>
          <a:p>
            <a:pPr marL="869950" marR="5080" lvl="1" indent="-400050" algn="just">
              <a:lnSpc>
                <a:spcPts val="1820"/>
              </a:lnSpc>
              <a:spcBef>
                <a:spcPts val="1405"/>
              </a:spcBef>
              <a:buFont typeface="+mj-lt"/>
              <a:buAutoNum type="romanUcPeriod"/>
              <a:tabLst>
                <a:tab pos="697865" algn="l"/>
                <a:tab pos="699135" algn="l"/>
              </a:tabLst>
            </a:pPr>
            <a:r>
              <a:rPr lang="en-US" sz="1600" dirty="0">
                <a:solidFill>
                  <a:srgbClr val="111111"/>
                </a:solidFill>
                <a:latin typeface="Times New Roman" panose="02020603050405020304" pitchFamily="18" charset="0"/>
                <a:cs typeface="Times New Roman" panose="02020603050405020304" pitchFamily="18" charset="0"/>
              </a:rPr>
              <a:t>SpaceX with its first stage reuse capabilities offers a key advantage against its competitors. Each SpaceX launch costs around 62 million dollar and SpaceX can reuse  stage 1 for future launches. This provides SpaceX a unique advantage where other  competitors are spending around 165 mission plus for each launch.</a:t>
            </a:r>
          </a:p>
          <a:p>
            <a:pPr marL="0" indent="0">
              <a:spcBef>
                <a:spcPts val="1400"/>
              </a:spcBef>
              <a:buNone/>
            </a:pPr>
            <a:r>
              <a:rPr lang="en-US" sz="2200" b="1" dirty="0">
                <a:solidFill>
                  <a:schemeClr val="accent3">
                    <a:lumMod val="25000"/>
                  </a:schemeClr>
                </a:solidFill>
                <a:latin typeface="Times New Roman" panose="02020603050405020304" pitchFamily="18" charset="0"/>
                <a:cs typeface="Times New Roman" panose="02020603050405020304" pitchFamily="18" charset="0"/>
              </a:rPr>
              <a:t>Problems you want to find answers</a:t>
            </a:r>
          </a:p>
          <a:p>
            <a:pPr marL="869950" marR="5080" lvl="1" indent="-400050" algn="just">
              <a:lnSpc>
                <a:spcPts val="1820"/>
              </a:lnSpc>
              <a:spcBef>
                <a:spcPts val="1405"/>
              </a:spcBef>
              <a:buFont typeface="+mj-lt"/>
              <a:buAutoNum type="romanUcPeriod"/>
              <a:tabLst>
                <a:tab pos="697865" algn="l"/>
                <a:tab pos="699135" algn="l"/>
              </a:tabLst>
            </a:pPr>
            <a:r>
              <a:rPr lang="en-US" sz="1600" dirty="0">
                <a:solidFill>
                  <a:srgbClr val="111111"/>
                </a:solidFill>
                <a:latin typeface="Times New Roman" panose="02020603050405020304" pitchFamily="18" charset="0"/>
                <a:cs typeface="Times New Roman" panose="02020603050405020304" pitchFamily="18" charset="0"/>
              </a:rPr>
              <a:t>Determine if the first stage of SpaceX Falcon 9 will land successfully;</a:t>
            </a:r>
          </a:p>
          <a:p>
            <a:pPr marL="869950" marR="5080" lvl="1" indent="-400050" algn="just">
              <a:lnSpc>
                <a:spcPts val="1820"/>
              </a:lnSpc>
              <a:spcBef>
                <a:spcPts val="1405"/>
              </a:spcBef>
              <a:buFont typeface="+mj-lt"/>
              <a:buAutoNum type="romanUcPeriod"/>
              <a:tabLst>
                <a:tab pos="697865" algn="l"/>
                <a:tab pos="699135" algn="l"/>
              </a:tabLst>
            </a:pPr>
            <a:r>
              <a:rPr lang="en-US" sz="1600" dirty="0">
                <a:solidFill>
                  <a:srgbClr val="111111"/>
                </a:solidFill>
                <a:latin typeface="Times New Roman" panose="02020603050405020304" pitchFamily="18" charset="0"/>
                <a:cs typeface="Times New Roman" panose="02020603050405020304" pitchFamily="18" charset="0"/>
              </a:rPr>
              <a:t>Impact of different parameters/variables on the landing outcomes (e.g., launch site,  payload mass, booster version, etc.);</a:t>
            </a:r>
          </a:p>
          <a:p>
            <a:pPr marL="869950" marR="5080" lvl="1" indent="-400050" algn="just">
              <a:lnSpc>
                <a:spcPts val="1820"/>
              </a:lnSpc>
              <a:spcBef>
                <a:spcPts val="1405"/>
              </a:spcBef>
              <a:buFont typeface="+mj-lt"/>
              <a:buAutoNum type="romanUcPeriod"/>
              <a:tabLst>
                <a:tab pos="697865" algn="l"/>
                <a:tab pos="699135" algn="l"/>
              </a:tabLst>
            </a:pPr>
            <a:r>
              <a:rPr lang="en-US" sz="1600" dirty="0">
                <a:solidFill>
                  <a:srgbClr val="111111"/>
                </a:solidFill>
                <a:latin typeface="Times New Roman" panose="02020603050405020304" pitchFamily="18" charset="0"/>
                <a:cs typeface="Times New Roman" panose="02020603050405020304" pitchFamily="18" charset="0"/>
              </a:rPr>
              <a:t>Correlations between launch sites and success rates</a:t>
            </a:r>
            <a:r>
              <a:rPr lang="en-US" sz="1600" dirty="0">
                <a:solidFill>
                  <a:srgbClr val="111111"/>
                </a:solidFill>
                <a:latin typeface="Roboto" panose="02000000000000000000" pitchFamily="2" charset="0"/>
              </a:rPr>
              <a:t>.</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CA4CF47B-5C24-E294-3963-3CD61AD66169}"/>
              </a:ext>
            </a:extLst>
          </p:cNvPr>
          <p:cNvSpPr txBox="1">
            <a:spLocks/>
          </p:cNvSpPr>
          <p:nvPr/>
        </p:nvSpPr>
        <p:spPr>
          <a:xfrm>
            <a:off x="848968" y="511302"/>
            <a:ext cx="10347351" cy="443070"/>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z="2800" dirty="0">
                <a:solidFill>
                  <a:srgbClr val="0B49CB"/>
                </a:solidFill>
                <a:latin typeface="Abadi"/>
              </a:rPr>
              <a:t>SpaceX Falon9 – Success/Failed Launch Map for all Launch Sites</a:t>
            </a:r>
          </a:p>
        </p:txBody>
      </p:sp>
      <p:grpSp>
        <p:nvGrpSpPr>
          <p:cNvPr id="6" name="object 4">
            <a:extLst>
              <a:ext uri="{FF2B5EF4-FFF2-40B4-BE49-F238E27FC236}">
                <a16:creationId xmlns:a16="http://schemas.microsoft.com/office/drawing/2014/main" id="{C503D121-1BE4-3D16-1A9D-4FE93AB95476}"/>
              </a:ext>
            </a:extLst>
          </p:cNvPr>
          <p:cNvGrpSpPr/>
          <p:nvPr/>
        </p:nvGrpSpPr>
        <p:grpSpPr>
          <a:xfrm>
            <a:off x="1600200" y="3704557"/>
            <a:ext cx="2025777" cy="1695070"/>
            <a:chOff x="488823" y="3867530"/>
            <a:chExt cx="2555240" cy="2462530"/>
          </a:xfrm>
        </p:grpSpPr>
        <p:pic>
          <p:nvPicPr>
            <p:cNvPr id="7" name="object 5">
              <a:extLst>
                <a:ext uri="{FF2B5EF4-FFF2-40B4-BE49-F238E27FC236}">
                  <a16:creationId xmlns:a16="http://schemas.microsoft.com/office/drawing/2014/main" id="{F589F2B5-F20B-F752-8516-B0CD65219087}"/>
                </a:ext>
              </a:extLst>
            </p:cNvPr>
            <p:cNvPicPr/>
            <p:nvPr/>
          </p:nvPicPr>
          <p:blipFill>
            <a:blip r:embed="rId3" cstate="print"/>
            <a:stretch>
              <a:fillRect/>
            </a:stretch>
          </p:blipFill>
          <p:spPr>
            <a:xfrm>
              <a:off x="498348" y="3877055"/>
              <a:ext cx="2535936" cy="2442972"/>
            </a:xfrm>
            <a:prstGeom prst="rect">
              <a:avLst/>
            </a:prstGeom>
          </p:spPr>
        </p:pic>
        <p:sp>
          <p:nvSpPr>
            <p:cNvPr id="9" name="object 6">
              <a:extLst>
                <a:ext uri="{FF2B5EF4-FFF2-40B4-BE49-F238E27FC236}">
                  <a16:creationId xmlns:a16="http://schemas.microsoft.com/office/drawing/2014/main" id="{A6B4A5E2-6C16-EE21-E484-EF45E1BB7BE5}"/>
                </a:ext>
              </a:extLst>
            </p:cNvPr>
            <p:cNvSpPr/>
            <p:nvPr/>
          </p:nvSpPr>
          <p:spPr>
            <a:xfrm>
              <a:off x="493585" y="3872293"/>
              <a:ext cx="2545715" cy="2453005"/>
            </a:xfrm>
            <a:custGeom>
              <a:avLst/>
              <a:gdLst/>
              <a:ahLst/>
              <a:cxnLst/>
              <a:rect l="l" t="t" r="r" b="b"/>
              <a:pathLst>
                <a:path w="2545715" h="2453004">
                  <a:moveTo>
                    <a:pt x="0" y="2452497"/>
                  </a:moveTo>
                  <a:lnTo>
                    <a:pt x="2545461" y="2452497"/>
                  </a:lnTo>
                  <a:lnTo>
                    <a:pt x="2545461" y="0"/>
                  </a:lnTo>
                  <a:lnTo>
                    <a:pt x="0" y="0"/>
                  </a:lnTo>
                  <a:lnTo>
                    <a:pt x="0" y="2452497"/>
                  </a:lnTo>
                  <a:close/>
                </a:path>
              </a:pathLst>
            </a:custGeom>
            <a:ln w="9525">
              <a:solidFill>
                <a:srgbClr val="44536A"/>
              </a:solidFill>
            </a:ln>
          </p:spPr>
          <p:txBody>
            <a:bodyPr wrap="square" lIns="0" tIns="0" rIns="0" bIns="0" rtlCol="0"/>
            <a:lstStyle/>
            <a:p>
              <a:endParaRPr/>
            </a:p>
          </p:txBody>
        </p:sp>
      </p:grpSp>
      <p:grpSp>
        <p:nvGrpSpPr>
          <p:cNvPr id="10" name="object 7">
            <a:extLst>
              <a:ext uri="{FF2B5EF4-FFF2-40B4-BE49-F238E27FC236}">
                <a16:creationId xmlns:a16="http://schemas.microsoft.com/office/drawing/2014/main" id="{DFB0061C-7D8A-BA48-4E98-DF2B4F2300C1}"/>
              </a:ext>
            </a:extLst>
          </p:cNvPr>
          <p:cNvGrpSpPr/>
          <p:nvPr/>
        </p:nvGrpSpPr>
        <p:grpSpPr>
          <a:xfrm>
            <a:off x="4022814" y="3699794"/>
            <a:ext cx="2010473" cy="1717932"/>
            <a:chOff x="3271583" y="3861434"/>
            <a:chExt cx="2518410" cy="2462530"/>
          </a:xfrm>
        </p:grpSpPr>
        <p:pic>
          <p:nvPicPr>
            <p:cNvPr id="11" name="object 8">
              <a:extLst>
                <a:ext uri="{FF2B5EF4-FFF2-40B4-BE49-F238E27FC236}">
                  <a16:creationId xmlns:a16="http://schemas.microsoft.com/office/drawing/2014/main" id="{BB5FB74A-B004-E375-0430-22CC77AA55B1}"/>
                </a:ext>
              </a:extLst>
            </p:cNvPr>
            <p:cNvPicPr/>
            <p:nvPr/>
          </p:nvPicPr>
          <p:blipFill>
            <a:blip r:embed="rId4" cstate="print"/>
            <a:stretch>
              <a:fillRect/>
            </a:stretch>
          </p:blipFill>
          <p:spPr>
            <a:xfrm>
              <a:off x="3281172" y="3870959"/>
              <a:ext cx="2499360" cy="2442972"/>
            </a:xfrm>
            <a:prstGeom prst="rect">
              <a:avLst/>
            </a:prstGeom>
          </p:spPr>
        </p:pic>
        <p:sp>
          <p:nvSpPr>
            <p:cNvPr id="12" name="object 9">
              <a:extLst>
                <a:ext uri="{FF2B5EF4-FFF2-40B4-BE49-F238E27FC236}">
                  <a16:creationId xmlns:a16="http://schemas.microsoft.com/office/drawing/2014/main" id="{F846FCC2-FC73-6EFE-A684-D6F5DA85E8B4}"/>
                </a:ext>
              </a:extLst>
            </p:cNvPr>
            <p:cNvSpPr/>
            <p:nvPr/>
          </p:nvSpPr>
          <p:spPr>
            <a:xfrm>
              <a:off x="3276346" y="3866197"/>
              <a:ext cx="2508885" cy="2453005"/>
            </a:xfrm>
            <a:custGeom>
              <a:avLst/>
              <a:gdLst/>
              <a:ahLst/>
              <a:cxnLst/>
              <a:rect l="l" t="t" r="r" b="b"/>
              <a:pathLst>
                <a:path w="2508885" h="2453004">
                  <a:moveTo>
                    <a:pt x="0" y="2452497"/>
                  </a:moveTo>
                  <a:lnTo>
                    <a:pt x="2508885" y="2452497"/>
                  </a:lnTo>
                  <a:lnTo>
                    <a:pt x="2508885" y="0"/>
                  </a:lnTo>
                  <a:lnTo>
                    <a:pt x="0" y="0"/>
                  </a:lnTo>
                  <a:lnTo>
                    <a:pt x="0" y="2452497"/>
                  </a:lnTo>
                  <a:close/>
                </a:path>
              </a:pathLst>
            </a:custGeom>
            <a:ln w="9524">
              <a:solidFill>
                <a:srgbClr val="44536A"/>
              </a:solidFill>
            </a:ln>
          </p:spPr>
          <p:txBody>
            <a:bodyPr wrap="square" lIns="0" tIns="0" rIns="0" bIns="0" rtlCol="0"/>
            <a:lstStyle/>
            <a:p>
              <a:endParaRPr/>
            </a:p>
          </p:txBody>
        </p:sp>
      </p:grpSp>
      <p:grpSp>
        <p:nvGrpSpPr>
          <p:cNvPr id="13" name="object 10">
            <a:extLst>
              <a:ext uri="{FF2B5EF4-FFF2-40B4-BE49-F238E27FC236}">
                <a16:creationId xmlns:a16="http://schemas.microsoft.com/office/drawing/2014/main" id="{5B9F3439-36E6-0513-81B2-EC31BE1CB045}"/>
              </a:ext>
            </a:extLst>
          </p:cNvPr>
          <p:cNvGrpSpPr/>
          <p:nvPr/>
        </p:nvGrpSpPr>
        <p:grpSpPr>
          <a:xfrm>
            <a:off x="6433900" y="3687877"/>
            <a:ext cx="1924114" cy="1754505"/>
            <a:chOff x="6017831" y="3870578"/>
            <a:chExt cx="2665095" cy="2459355"/>
          </a:xfrm>
        </p:grpSpPr>
        <p:pic>
          <p:nvPicPr>
            <p:cNvPr id="14" name="object 11">
              <a:extLst>
                <a:ext uri="{FF2B5EF4-FFF2-40B4-BE49-F238E27FC236}">
                  <a16:creationId xmlns:a16="http://schemas.microsoft.com/office/drawing/2014/main" id="{E51B1A9D-2629-145F-6274-D7732BB34EB1}"/>
                </a:ext>
              </a:extLst>
            </p:cNvPr>
            <p:cNvPicPr/>
            <p:nvPr/>
          </p:nvPicPr>
          <p:blipFill>
            <a:blip r:embed="rId5" cstate="print"/>
            <a:stretch>
              <a:fillRect/>
            </a:stretch>
          </p:blipFill>
          <p:spPr>
            <a:xfrm>
              <a:off x="6027420" y="3880103"/>
              <a:ext cx="2645664" cy="2439924"/>
            </a:xfrm>
            <a:prstGeom prst="rect">
              <a:avLst/>
            </a:prstGeom>
          </p:spPr>
        </p:pic>
        <p:sp>
          <p:nvSpPr>
            <p:cNvPr id="15" name="object 12">
              <a:extLst>
                <a:ext uri="{FF2B5EF4-FFF2-40B4-BE49-F238E27FC236}">
                  <a16:creationId xmlns:a16="http://schemas.microsoft.com/office/drawing/2014/main" id="{DE6C5164-ED59-CF42-D623-AC3558F76422}"/>
                </a:ext>
              </a:extLst>
            </p:cNvPr>
            <p:cNvSpPr/>
            <p:nvPr/>
          </p:nvSpPr>
          <p:spPr>
            <a:xfrm>
              <a:off x="6022594" y="3875341"/>
              <a:ext cx="2655570" cy="2449830"/>
            </a:xfrm>
            <a:custGeom>
              <a:avLst/>
              <a:gdLst/>
              <a:ahLst/>
              <a:cxnLst/>
              <a:rect l="l" t="t" r="r" b="b"/>
              <a:pathLst>
                <a:path w="2655570" h="2449829">
                  <a:moveTo>
                    <a:pt x="0" y="2449449"/>
                  </a:moveTo>
                  <a:lnTo>
                    <a:pt x="2655188" y="2449449"/>
                  </a:lnTo>
                  <a:lnTo>
                    <a:pt x="2655188"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6" name="object 13">
            <a:extLst>
              <a:ext uri="{FF2B5EF4-FFF2-40B4-BE49-F238E27FC236}">
                <a16:creationId xmlns:a16="http://schemas.microsoft.com/office/drawing/2014/main" id="{66A6D001-9EE6-0011-CB65-690D2A1DAC67}"/>
              </a:ext>
            </a:extLst>
          </p:cNvPr>
          <p:cNvGrpSpPr/>
          <p:nvPr/>
        </p:nvGrpSpPr>
        <p:grpSpPr>
          <a:xfrm>
            <a:off x="8681906" y="3672265"/>
            <a:ext cx="1917238" cy="1754505"/>
            <a:chOff x="8910383" y="3870578"/>
            <a:chExt cx="2764155" cy="2459355"/>
          </a:xfrm>
        </p:grpSpPr>
        <p:pic>
          <p:nvPicPr>
            <p:cNvPr id="17" name="object 14">
              <a:extLst>
                <a:ext uri="{FF2B5EF4-FFF2-40B4-BE49-F238E27FC236}">
                  <a16:creationId xmlns:a16="http://schemas.microsoft.com/office/drawing/2014/main" id="{6D894C8C-D955-590B-5918-94445F7D07A1}"/>
                </a:ext>
              </a:extLst>
            </p:cNvPr>
            <p:cNvPicPr/>
            <p:nvPr/>
          </p:nvPicPr>
          <p:blipFill>
            <a:blip r:embed="rId6" cstate="print"/>
            <a:stretch>
              <a:fillRect/>
            </a:stretch>
          </p:blipFill>
          <p:spPr>
            <a:xfrm>
              <a:off x="8919971" y="3880103"/>
              <a:ext cx="2744724" cy="2439924"/>
            </a:xfrm>
            <a:prstGeom prst="rect">
              <a:avLst/>
            </a:prstGeom>
          </p:spPr>
        </p:pic>
        <p:sp>
          <p:nvSpPr>
            <p:cNvPr id="18" name="object 15">
              <a:extLst>
                <a:ext uri="{FF2B5EF4-FFF2-40B4-BE49-F238E27FC236}">
                  <a16:creationId xmlns:a16="http://schemas.microsoft.com/office/drawing/2014/main" id="{BDCE44AA-05FC-9AAF-19AC-7E5773D8757E}"/>
                </a:ext>
              </a:extLst>
            </p:cNvPr>
            <p:cNvSpPr/>
            <p:nvPr/>
          </p:nvSpPr>
          <p:spPr>
            <a:xfrm>
              <a:off x="8915145" y="3875341"/>
              <a:ext cx="2754630" cy="2449830"/>
            </a:xfrm>
            <a:custGeom>
              <a:avLst/>
              <a:gdLst/>
              <a:ahLst/>
              <a:cxnLst/>
              <a:rect l="l" t="t" r="r" b="b"/>
              <a:pathLst>
                <a:path w="2754629" h="2449829">
                  <a:moveTo>
                    <a:pt x="0" y="2449449"/>
                  </a:moveTo>
                  <a:lnTo>
                    <a:pt x="2754249" y="2449449"/>
                  </a:lnTo>
                  <a:lnTo>
                    <a:pt x="2754249" y="0"/>
                  </a:lnTo>
                  <a:lnTo>
                    <a:pt x="0" y="0"/>
                  </a:lnTo>
                  <a:lnTo>
                    <a:pt x="0" y="2449449"/>
                  </a:lnTo>
                  <a:close/>
                </a:path>
              </a:pathLst>
            </a:custGeom>
            <a:ln w="9525">
              <a:solidFill>
                <a:srgbClr val="44536A"/>
              </a:solidFill>
            </a:ln>
          </p:spPr>
          <p:txBody>
            <a:bodyPr wrap="square" lIns="0" tIns="0" rIns="0" bIns="0" rtlCol="0"/>
            <a:lstStyle/>
            <a:p>
              <a:endParaRPr/>
            </a:p>
          </p:txBody>
        </p:sp>
      </p:grpSp>
      <p:grpSp>
        <p:nvGrpSpPr>
          <p:cNvPr id="19" name="object 16">
            <a:extLst>
              <a:ext uri="{FF2B5EF4-FFF2-40B4-BE49-F238E27FC236}">
                <a16:creationId xmlns:a16="http://schemas.microsoft.com/office/drawing/2014/main" id="{E6700B8C-E3A3-F52D-2E24-BE4D5526DE92}"/>
              </a:ext>
            </a:extLst>
          </p:cNvPr>
          <p:cNvGrpSpPr/>
          <p:nvPr/>
        </p:nvGrpSpPr>
        <p:grpSpPr>
          <a:xfrm>
            <a:off x="856520" y="1386664"/>
            <a:ext cx="4087748" cy="1894650"/>
            <a:chOff x="856107" y="1374203"/>
            <a:chExt cx="4672330" cy="2172970"/>
          </a:xfrm>
        </p:grpSpPr>
        <p:pic>
          <p:nvPicPr>
            <p:cNvPr id="20" name="object 17">
              <a:extLst>
                <a:ext uri="{FF2B5EF4-FFF2-40B4-BE49-F238E27FC236}">
                  <a16:creationId xmlns:a16="http://schemas.microsoft.com/office/drawing/2014/main" id="{41104A97-D23D-3A92-FACC-C79BB503281F}"/>
                </a:ext>
              </a:extLst>
            </p:cNvPr>
            <p:cNvPicPr/>
            <p:nvPr/>
          </p:nvPicPr>
          <p:blipFill>
            <a:blip r:embed="rId7" cstate="print"/>
            <a:stretch>
              <a:fillRect/>
            </a:stretch>
          </p:blipFill>
          <p:spPr>
            <a:xfrm>
              <a:off x="865632" y="1383792"/>
              <a:ext cx="4652772" cy="2153412"/>
            </a:xfrm>
            <a:prstGeom prst="rect">
              <a:avLst/>
            </a:prstGeom>
          </p:spPr>
        </p:pic>
        <p:sp>
          <p:nvSpPr>
            <p:cNvPr id="21" name="object 18">
              <a:extLst>
                <a:ext uri="{FF2B5EF4-FFF2-40B4-BE49-F238E27FC236}">
                  <a16:creationId xmlns:a16="http://schemas.microsoft.com/office/drawing/2014/main" id="{D4E8ADCF-33AC-7576-44A7-F1C42E4521DA}"/>
                </a:ext>
              </a:extLst>
            </p:cNvPr>
            <p:cNvSpPr/>
            <p:nvPr/>
          </p:nvSpPr>
          <p:spPr>
            <a:xfrm>
              <a:off x="860869" y="1378966"/>
              <a:ext cx="4662805" cy="2163445"/>
            </a:xfrm>
            <a:custGeom>
              <a:avLst/>
              <a:gdLst/>
              <a:ahLst/>
              <a:cxnLst/>
              <a:rect l="l" t="t" r="r" b="b"/>
              <a:pathLst>
                <a:path w="4662805" h="2163445">
                  <a:moveTo>
                    <a:pt x="0" y="2162937"/>
                  </a:moveTo>
                  <a:lnTo>
                    <a:pt x="4662297" y="2162937"/>
                  </a:lnTo>
                  <a:lnTo>
                    <a:pt x="4662297" y="0"/>
                  </a:lnTo>
                  <a:lnTo>
                    <a:pt x="0" y="0"/>
                  </a:lnTo>
                  <a:lnTo>
                    <a:pt x="0" y="2162937"/>
                  </a:lnTo>
                  <a:close/>
                </a:path>
              </a:pathLst>
            </a:custGeom>
            <a:ln w="9525">
              <a:solidFill>
                <a:srgbClr val="44536A"/>
              </a:solidFill>
            </a:ln>
          </p:spPr>
          <p:txBody>
            <a:bodyPr wrap="square" lIns="0" tIns="0" rIns="0" bIns="0" rtlCol="0"/>
            <a:lstStyle/>
            <a:p>
              <a:endParaRPr/>
            </a:p>
          </p:txBody>
        </p:sp>
      </p:grpSp>
      <p:sp>
        <p:nvSpPr>
          <p:cNvPr id="22" name="object 21">
            <a:extLst>
              <a:ext uri="{FF2B5EF4-FFF2-40B4-BE49-F238E27FC236}">
                <a16:creationId xmlns:a16="http://schemas.microsoft.com/office/drawing/2014/main" id="{665731D9-7AFC-254A-A1A5-B3BEBD92DDDA}"/>
              </a:ext>
            </a:extLst>
          </p:cNvPr>
          <p:cNvSpPr txBox="1"/>
          <p:nvPr/>
        </p:nvSpPr>
        <p:spPr>
          <a:xfrm>
            <a:off x="5036208" y="1637730"/>
            <a:ext cx="6629400" cy="1313821"/>
          </a:xfrm>
          <a:prstGeom prst="rect">
            <a:avLst/>
          </a:prstGeom>
          <a:solidFill>
            <a:srgbClr val="E7E6E6"/>
          </a:solidFill>
        </p:spPr>
        <p:txBody>
          <a:bodyPr vert="horz" wrap="square" lIns="0" tIns="36195" rIns="0" bIns="0" rtlCol="0">
            <a:spAutoFit/>
          </a:bodyPr>
          <a:lstStyle/>
          <a:p>
            <a:pPr marL="264795" indent="-173355">
              <a:lnSpc>
                <a:spcPct val="100000"/>
              </a:lnSpc>
              <a:spcBef>
                <a:spcPts val="285"/>
              </a:spcBef>
              <a:buFont typeface="Arial MT"/>
              <a:buChar char="•"/>
              <a:tabLst>
                <a:tab pos="265430" algn="l"/>
              </a:tabLst>
            </a:pPr>
            <a:r>
              <a:rPr sz="1200" spc="-5" dirty="0">
                <a:latin typeface="Calibri"/>
                <a:cs typeface="Calibri"/>
              </a:rPr>
              <a:t>Figure</a:t>
            </a:r>
            <a:r>
              <a:rPr sz="1200" spc="-25" dirty="0">
                <a:latin typeface="Calibri"/>
                <a:cs typeface="Calibri"/>
              </a:rPr>
              <a:t> </a:t>
            </a:r>
            <a:r>
              <a:rPr sz="1200" dirty="0">
                <a:latin typeface="Calibri"/>
                <a:cs typeface="Calibri"/>
              </a:rPr>
              <a:t>1</a:t>
            </a:r>
            <a:r>
              <a:rPr sz="1200" spc="5" dirty="0">
                <a:latin typeface="Calibri"/>
                <a:cs typeface="Calibri"/>
              </a:rPr>
              <a:t> </a:t>
            </a:r>
            <a:r>
              <a:rPr sz="1200" dirty="0">
                <a:latin typeface="Calibri"/>
                <a:cs typeface="Calibri"/>
              </a:rPr>
              <a:t>is the</a:t>
            </a:r>
            <a:r>
              <a:rPr sz="1200" spc="-20" dirty="0">
                <a:latin typeface="Calibri"/>
                <a:cs typeface="Calibri"/>
              </a:rPr>
              <a:t> </a:t>
            </a:r>
            <a:r>
              <a:rPr sz="1200" dirty="0">
                <a:latin typeface="Calibri"/>
                <a:cs typeface="Calibri"/>
              </a:rPr>
              <a:t>US</a:t>
            </a:r>
            <a:r>
              <a:rPr sz="1200" spc="15" dirty="0">
                <a:latin typeface="Calibri"/>
                <a:cs typeface="Calibri"/>
              </a:rPr>
              <a:t> </a:t>
            </a:r>
            <a:r>
              <a:rPr sz="1200" dirty="0">
                <a:latin typeface="Calibri"/>
                <a:cs typeface="Calibri"/>
              </a:rPr>
              <a:t>map</a:t>
            </a:r>
            <a:r>
              <a:rPr sz="1200" spc="-5" dirty="0">
                <a:latin typeface="Calibri"/>
                <a:cs typeface="Calibri"/>
              </a:rPr>
              <a:t> with </a:t>
            </a:r>
            <a:r>
              <a:rPr sz="1200" dirty="0">
                <a:latin typeface="Calibri"/>
                <a:cs typeface="Calibri"/>
              </a:rPr>
              <a:t>all the</a:t>
            </a:r>
            <a:r>
              <a:rPr sz="1200" spc="-20" dirty="0">
                <a:latin typeface="Calibri"/>
                <a:cs typeface="Calibri"/>
              </a:rPr>
              <a:t> </a:t>
            </a:r>
            <a:r>
              <a:rPr sz="1200" spc="-5" dirty="0">
                <a:latin typeface="Calibri"/>
                <a:cs typeface="Calibri"/>
              </a:rPr>
              <a:t>Launch</a:t>
            </a:r>
            <a:r>
              <a:rPr sz="1200" spc="-30" dirty="0">
                <a:latin typeface="Calibri"/>
                <a:cs typeface="Calibri"/>
              </a:rPr>
              <a:t> </a:t>
            </a:r>
            <a:r>
              <a:rPr sz="1200" spc="-5" dirty="0">
                <a:latin typeface="Calibri"/>
                <a:cs typeface="Calibri"/>
              </a:rPr>
              <a:t>Sites.</a:t>
            </a:r>
            <a:r>
              <a:rPr sz="1200" dirty="0">
                <a:latin typeface="Calibri"/>
                <a:cs typeface="Calibri"/>
              </a:rPr>
              <a:t> The</a:t>
            </a:r>
            <a:r>
              <a:rPr sz="1200" spc="-10" dirty="0">
                <a:latin typeface="Calibri"/>
                <a:cs typeface="Calibri"/>
              </a:rPr>
              <a:t> </a:t>
            </a:r>
            <a:r>
              <a:rPr sz="1200" spc="-5" dirty="0">
                <a:latin typeface="Calibri"/>
                <a:cs typeface="Calibri"/>
              </a:rPr>
              <a:t>numbers</a:t>
            </a:r>
            <a:r>
              <a:rPr sz="1200" spc="-25" dirty="0">
                <a:latin typeface="Calibri"/>
                <a:cs typeface="Calibri"/>
              </a:rPr>
              <a:t> </a:t>
            </a:r>
            <a:r>
              <a:rPr sz="1200" spc="-5" dirty="0">
                <a:latin typeface="Calibri"/>
                <a:cs typeface="Calibri"/>
              </a:rPr>
              <a:t>on</a:t>
            </a:r>
            <a:r>
              <a:rPr sz="1200" dirty="0">
                <a:latin typeface="Calibri"/>
                <a:cs typeface="Calibri"/>
              </a:rPr>
              <a:t> </a:t>
            </a:r>
            <a:r>
              <a:rPr sz="1200" spc="-5" dirty="0">
                <a:latin typeface="Calibri"/>
                <a:cs typeface="Calibri"/>
              </a:rPr>
              <a:t>each site</a:t>
            </a:r>
            <a:r>
              <a:rPr sz="1200" spc="5" dirty="0">
                <a:latin typeface="Calibri"/>
                <a:cs typeface="Calibri"/>
              </a:rPr>
              <a:t> </a:t>
            </a:r>
            <a:r>
              <a:rPr sz="1200" dirty="0">
                <a:latin typeface="Calibri"/>
                <a:cs typeface="Calibri"/>
              </a:rPr>
              <a:t>depict</a:t>
            </a:r>
          </a:p>
          <a:p>
            <a:pPr marL="264795">
              <a:lnSpc>
                <a:spcPct val="100000"/>
              </a:lnSpc>
            </a:pPr>
            <a:r>
              <a:rPr sz="1200" dirty="0">
                <a:latin typeface="Calibri"/>
                <a:cs typeface="Calibri"/>
              </a:rPr>
              <a:t>the</a:t>
            </a:r>
            <a:r>
              <a:rPr sz="1200" spc="-25" dirty="0">
                <a:latin typeface="Calibri"/>
                <a:cs typeface="Calibri"/>
              </a:rPr>
              <a:t> </a:t>
            </a:r>
            <a:r>
              <a:rPr sz="1200" spc="-5" dirty="0">
                <a:latin typeface="Calibri"/>
                <a:cs typeface="Calibri"/>
              </a:rPr>
              <a:t>total</a:t>
            </a:r>
            <a:r>
              <a:rPr sz="1200" spc="-15" dirty="0">
                <a:latin typeface="Calibri"/>
                <a:cs typeface="Calibri"/>
              </a:rPr>
              <a:t> </a:t>
            </a:r>
            <a:r>
              <a:rPr sz="1200" dirty="0">
                <a:latin typeface="Calibri"/>
                <a:cs typeface="Calibri"/>
              </a:rPr>
              <a:t>number</a:t>
            </a:r>
            <a:r>
              <a:rPr sz="1200" spc="-50" dirty="0">
                <a:latin typeface="Calibri"/>
                <a:cs typeface="Calibri"/>
              </a:rPr>
              <a:t> </a:t>
            </a:r>
            <a:r>
              <a:rPr sz="1200" spc="-5" dirty="0">
                <a:latin typeface="Calibri"/>
                <a:cs typeface="Calibri"/>
              </a:rPr>
              <a:t>of</a:t>
            </a:r>
            <a:r>
              <a:rPr sz="1200" spc="10" dirty="0">
                <a:latin typeface="Calibri"/>
                <a:cs typeface="Calibri"/>
              </a:rPr>
              <a:t> </a:t>
            </a:r>
            <a:r>
              <a:rPr sz="1200" spc="-5" dirty="0">
                <a:latin typeface="Calibri"/>
                <a:cs typeface="Calibri"/>
              </a:rPr>
              <a:t>successful</a:t>
            </a:r>
            <a:r>
              <a:rPr sz="1200" dirty="0">
                <a:latin typeface="Calibri"/>
                <a:cs typeface="Calibri"/>
              </a:rPr>
              <a:t> and</a:t>
            </a:r>
            <a:r>
              <a:rPr sz="1200" spc="-25" dirty="0">
                <a:latin typeface="Calibri"/>
                <a:cs typeface="Calibri"/>
              </a:rPr>
              <a:t> </a:t>
            </a:r>
            <a:r>
              <a:rPr sz="1200" spc="-5" dirty="0">
                <a:latin typeface="Calibri"/>
                <a:cs typeface="Calibri"/>
              </a:rPr>
              <a:t>failed</a:t>
            </a:r>
            <a:r>
              <a:rPr sz="1200" spc="-15" dirty="0">
                <a:latin typeface="Calibri"/>
                <a:cs typeface="Calibri"/>
              </a:rPr>
              <a:t> </a:t>
            </a:r>
            <a:r>
              <a:rPr sz="1200" dirty="0">
                <a:latin typeface="Calibri"/>
                <a:cs typeface="Calibri"/>
              </a:rPr>
              <a:t>launches</a:t>
            </a:r>
          </a:p>
          <a:p>
            <a:pPr>
              <a:lnSpc>
                <a:spcPct val="100000"/>
              </a:lnSpc>
              <a:spcBef>
                <a:spcPts val="35"/>
              </a:spcBef>
            </a:pPr>
            <a:endParaRPr sz="1150" dirty="0">
              <a:latin typeface="Calibri"/>
              <a:cs typeface="Calibri"/>
            </a:endParaRPr>
          </a:p>
          <a:p>
            <a:pPr marL="264795" marR="359410" indent="-172720">
              <a:lnSpc>
                <a:spcPct val="100000"/>
              </a:lnSpc>
              <a:spcBef>
                <a:spcPts val="5"/>
              </a:spcBef>
              <a:buFont typeface="Arial MT"/>
              <a:buChar char="•"/>
              <a:tabLst>
                <a:tab pos="265430" algn="l"/>
              </a:tabLst>
            </a:pPr>
            <a:r>
              <a:rPr sz="1200" spc="-5" dirty="0">
                <a:latin typeface="Calibri"/>
                <a:cs typeface="Calibri"/>
              </a:rPr>
              <a:t>Figure</a:t>
            </a:r>
            <a:r>
              <a:rPr sz="1200" spc="-20" dirty="0">
                <a:latin typeface="Calibri"/>
                <a:cs typeface="Calibri"/>
              </a:rPr>
              <a:t> </a:t>
            </a:r>
            <a:r>
              <a:rPr sz="1200" dirty="0">
                <a:latin typeface="Calibri"/>
                <a:cs typeface="Calibri"/>
              </a:rPr>
              <a:t>2,</a:t>
            </a:r>
            <a:r>
              <a:rPr sz="1200" spc="5" dirty="0">
                <a:latin typeface="Calibri"/>
                <a:cs typeface="Calibri"/>
              </a:rPr>
              <a:t> </a:t>
            </a:r>
            <a:r>
              <a:rPr sz="1200" dirty="0">
                <a:latin typeface="Calibri"/>
                <a:cs typeface="Calibri"/>
              </a:rPr>
              <a:t>3,</a:t>
            </a:r>
            <a:r>
              <a:rPr sz="1200" spc="5" dirty="0">
                <a:latin typeface="Calibri"/>
                <a:cs typeface="Calibri"/>
              </a:rPr>
              <a:t> </a:t>
            </a:r>
            <a:r>
              <a:rPr sz="1200" dirty="0">
                <a:latin typeface="Calibri"/>
                <a:cs typeface="Calibri"/>
              </a:rPr>
              <a:t>4,</a:t>
            </a:r>
            <a:r>
              <a:rPr sz="1200" spc="5" dirty="0">
                <a:latin typeface="Calibri"/>
                <a:cs typeface="Calibri"/>
              </a:rPr>
              <a:t> </a:t>
            </a:r>
            <a:r>
              <a:rPr sz="1200" dirty="0">
                <a:latin typeface="Calibri"/>
                <a:cs typeface="Calibri"/>
              </a:rPr>
              <a:t>and</a:t>
            </a:r>
            <a:r>
              <a:rPr sz="1200" spc="-15" dirty="0">
                <a:latin typeface="Calibri"/>
                <a:cs typeface="Calibri"/>
              </a:rPr>
              <a:t> </a:t>
            </a:r>
            <a:r>
              <a:rPr sz="1200" dirty="0">
                <a:latin typeface="Calibri"/>
                <a:cs typeface="Calibri"/>
              </a:rPr>
              <a:t>5 </a:t>
            </a:r>
            <a:r>
              <a:rPr sz="1200" spc="-5" dirty="0">
                <a:latin typeface="Calibri"/>
                <a:cs typeface="Calibri"/>
              </a:rPr>
              <a:t>zoom</a:t>
            </a:r>
            <a:r>
              <a:rPr sz="1200" spc="5" dirty="0">
                <a:latin typeface="Calibri"/>
                <a:cs typeface="Calibri"/>
              </a:rPr>
              <a:t> </a:t>
            </a:r>
            <a:r>
              <a:rPr sz="1200" dirty="0">
                <a:latin typeface="Calibri"/>
                <a:cs typeface="Calibri"/>
              </a:rPr>
              <a:t>in</a:t>
            </a:r>
            <a:r>
              <a:rPr sz="1200" spc="-5" dirty="0">
                <a:latin typeface="Calibri"/>
                <a:cs typeface="Calibri"/>
              </a:rPr>
              <a:t> to</a:t>
            </a:r>
            <a:r>
              <a:rPr sz="1200" spc="5" dirty="0">
                <a:latin typeface="Calibri"/>
                <a:cs typeface="Calibri"/>
              </a:rPr>
              <a:t> </a:t>
            </a:r>
            <a:r>
              <a:rPr sz="1200" spc="-5" dirty="0">
                <a:latin typeface="Calibri"/>
                <a:cs typeface="Calibri"/>
              </a:rPr>
              <a:t>each site</a:t>
            </a:r>
            <a:r>
              <a:rPr sz="1200" spc="10" dirty="0">
                <a:latin typeface="Calibri"/>
                <a:cs typeface="Calibri"/>
              </a:rPr>
              <a:t> </a:t>
            </a:r>
            <a:r>
              <a:rPr sz="1200" dirty="0">
                <a:latin typeface="Calibri"/>
                <a:cs typeface="Calibri"/>
              </a:rPr>
              <a:t>and</a:t>
            </a:r>
            <a:r>
              <a:rPr sz="1200" spc="-15" dirty="0">
                <a:latin typeface="Calibri"/>
                <a:cs typeface="Calibri"/>
              </a:rPr>
              <a:t> </a:t>
            </a:r>
            <a:r>
              <a:rPr sz="1200" spc="-10" dirty="0">
                <a:latin typeface="Calibri"/>
                <a:cs typeface="Calibri"/>
              </a:rPr>
              <a:t>displays </a:t>
            </a:r>
            <a:r>
              <a:rPr sz="1200" dirty="0">
                <a:latin typeface="Calibri"/>
                <a:cs typeface="Calibri"/>
              </a:rPr>
              <a:t>the</a:t>
            </a:r>
            <a:r>
              <a:rPr sz="1200" spc="-20" dirty="0">
                <a:latin typeface="Calibri"/>
                <a:cs typeface="Calibri"/>
              </a:rPr>
              <a:t> </a:t>
            </a:r>
            <a:r>
              <a:rPr sz="1200" spc="-5" dirty="0">
                <a:latin typeface="Calibri"/>
                <a:cs typeface="Calibri"/>
              </a:rPr>
              <a:t>success/fail</a:t>
            </a:r>
            <a:r>
              <a:rPr sz="1200" spc="15" dirty="0">
                <a:latin typeface="Calibri"/>
                <a:cs typeface="Calibri"/>
              </a:rPr>
              <a:t> </a:t>
            </a:r>
            <a:r>
              <a:rPr sz="1200" spc="-10" dirty="0">
                <a:latin typeface="Calibri"/>
                <a:cs typeface="Calibri"/>
              </a:rPr>
              <a:t>markers </a:t>
            </a:r>
            <a:r>
              <a:rPr sz="1200" spc="-254" dirty="0">
                <a:latin typeface="Calibri"/>
                <a:cs typeface="Calibri"/>
              </a:rPr>
              <a:t> </a:t>
            </a:r>
            <a:r>
              <a:rPr sz="1200" spc="-5" dirty="0">
                <a:latin typeface="Calibri"/>
                <a:cs typeface="Calibri"/>
              </a:rPr>
              <a:t>with</a:t>
            </a:r>
            <a:r>
              <a:rPr sz="1200" spc="-10" dirty="0">
                <a:latin typeface="Calibri"/>
                <a:cs typeface="Calibri"/>
              </a:rPr>
              <a:t> </a:t>
            </a:r>
            <a:r>
              <a:rPr sz="1200" spc="-5" dirty="0">
                <a:latin typeface="Calibri"/>
                <a:cs typeface="Calibri"/>
              </a:rPr>
              <a:t>green</a:t>
            </a:r>
            <a:r>
              <a:rPr sz="1200" spc="-15" dirty="0">
                <a:latin typeface="Calibri"/>
                <a:cs typeface="Calibri"/>
              </a:rPr>
              <a:t> </a:t>
            </a:r>
            <a:r>
              <a:rPr sz="1200" dirty="0">
                <a:latin typeface="Calibri"/>
                <a:cs typeface="Calibri"/>
              </a:rPr>
              <a:t>as </a:t>
            </a:r>
            <a:r>
              <a:rPr sz="1200" spc="-5" dirty="0">
                <a:latin typeface="Calibri"/>
                <a:cs typeface="Calibri"/>
              </a:rPr>
              <a:t>success</a:t>
            </a:r>
            <a:r>
              <a:rPr sz="1200" spc="40" dirty="0">
                <a:latin typeface="Calibri"/>
                <a:cs typeface="Calibri"/>
              </a:rPr>
              <a:t> </a:t>
            </a:r>
            <a:r>
              <a:rPr sz="1200" dirty="0">
                <a:latin typeface="Calibri"/>
                <a:cs typeface="Calibri"/>
              </a:rPr>
              <a:t>and</a:t>
            </a:r>
            <a:r>
              <a:rPr sz="1200" spc="-15" dirty="0">
                <a:latin typeface="Calibri"/>
                <a:cs typeface="Calibri"/>
              </a:rPr>
              <a:t> </a:t>
            </a:r>
            <a:r>
              <a:rPr sz="1200" spc="-5" dirty="0">
                <a:latin typeface="Calibri"/>
                <a:cs typeface="Calibri"/>
              </a:rPr>
              <a:t>red</a:t>
            </a:r>
            <a:r>
              <a:rPr sz="1200" spc="-15" dirty="0">
                <a:latin typeface="Calibri"/>
                <a:cs typeface="Calibri"/>
              </a:rPr>
              <a:t> </a:t>
            </a:r>
            <a:r>
              <a:rPr sz="1200" dirty="0">
                <a:latin typeface="Calibri"/>
                <a:cs typeface="Calibri"/>
              </a:rPr>
              <a:t>as</a:t>
            </a:r>
            <a:r>
              <a:rPr sz="1200" spc="10" dirty="0">
                <a:latin typeface="Calibri"/>
                <a:cs typeface="Calibri"/>
              </a:rPr>
              <a:t> </a:t>
            </a:r>
            <a:r>
              <a:rPr sz="1200" spc="-5" dirty="0">
                <a:latin typeface="Calibri"/>
                <a:cs typeface="Calibri"/>
              </a:rPr>
              <a:t>failed</a:t>
            </a:r>
            <a:endParaRPr sz="1200" dirty="0">
              <a:latin typeface="Calibri"/>
              <a:cs typeface="Calibri"/>
            </a:endParaRPr>
          </a:p>
          <a:p>
            <a:pPr>
              <a:lnSpc>
                <a:spcPct val="100000"/>
              </a:lnSpc>
              <a:spcBef>
                <a:spcPts val="35"/>
              </a:spcBef>
              <a:buFont typeface="Arial MT"/>
              <a:buChar char="•"/>
            </a:pPr>
            <a:endParaRPr sz="1150" dirty="0">
              <a:latin typeface="Calibri"/>
              <a:cs typeface="Calibri"/>
            </a:endParaRPr>
          </a:p>
          <a:p>
            <a:pPr marL="264795" marR="247015" indent="-172720">
              <a:lnSpc>
                <a:spcPct val="100000"/>
              </a:lnSpc>
              <a:buFont typeface="Arial MT"/>
              <a:buChar char="•"/>
              <a:tabLst>
                <a:tab pos="265430" algn="l"/>
              </a:tabLst>
            </a:pPr>
            <a:r>
              <a:rPr sz="1200" spc="-10" dirty="0">
                <a:latin typeface="Calibri"/>
                <a:cs typeface="Calibri"/>
              </a:rPr>
              <a:t>By </a:t>
            </a:r>
            <a:r>
              <a:rPr sz="1200" spc="-5" dirty="0">
                <a:latin typeface="Calibri"/>
                <a:cs typeface="Calibri"/>
              </a:rPr>
              <a:t>looking </a:t>
            </a:r>
            <a:r>
              <a:rPr sz="1200" spc="-10" dirty="0">
                <a:latin typeface="Calibri"/>
                <a:cs typeface="Calibri"/>
              </a:rPr>
              <a:t>at </a:t>
            </a:r>
            <a:r>
              <a:rPr sz="1200" spc="-5" dirty="0">
                <a:latin typeface="Calibri"/>
                <a:cs typeface="Calibri"/>
              </a:rPr>
              <a:t>each site </a:t>
            </a:r>
            <a:r>
              <a:rPr sz="1200" dirty="0">
                <a:latin typeface="Calibri"/>
                <a:cs typeface="Calibri"/>
              </a:rPr>
              <a:t>map, </a:t>
            </a:r>
            <a:r>
              <a:rPr sz="1200" spc="-10" dirty="0">
                <a:latin typeface="Calibri"/>
                <a:cs typeface="Calibri"/>
              </a:rPr>
              <a:t>KSC </a:t>
            </a:r>
            <a:r>
              <a:rPr sz="1200" spc="-5" dirty="0">
                <a:latin typeface="Calibri"/>
                <a:cs typeface="Calibri"/>
              </a:rPr>
              <a:t>LC-39A Launch Site </a:t>
            </a:r>
            <a:r>
              <a:rPr sz="1200" dirty="0">
                <a:latin typeface="Calibri"/>
                <a:cs typeface="Calibri"/>
              </a:rPr>
              <a:t>has the </a:t>
            </a:r>
            <a:r>
              <a:rPr sz="1200" spc="-10" dirty="0">
                <a:latin typeface="Calibri"/>
                <a:cs typeface="Calibri"/>
              </a:rPr>
              <a:t>greatest </a:t>
            </a:r>
            <a:r>
              <a:rPr sz="1200" dirty="0">
                <a:latin typeface="Calibri"/>
                <a:cs typeface="Calibri"/>
              </a:rPr>
              <a:t>number </a:t>
            </a:r>
            <a:r>
              <a:rPr sz="1200" spc="-5" dirty="0">
                <a:latin typeface="Calibri"/>
                <a:cs typeface="Calibri"/>
              </a:rPr>
              <a:t>of </a:t>
            </a:r>
            <a:r>
              <a:rPr sz="1200" spc="-260" dirty="0">
                <a:latin typeface="Calibri"/>
                <a:cs typeface="Calibri"/>
              </a:rPr>
              <a:t> </a:t>
            </a:r>
            <a:r>
              <a:rPr sz="1200" spc="-5" dirty="0">
                <a:latin typeface="Calibri"/>
                <a:cs typeface="Calibri"/>
              </a:rPr>
              <a:t>successful</a:t>
            </a:r>
            <a:r>
              <a:rPr sz="1200" dirty="0">
                <a:latin typeface="Calibri"/>
                <a:cs typeface="Calibri"/>
              </a:rPr>
              <a:t> launches</a:t>
            </a:r>
          </a:p>
        </p:txBody>
      </p:sp>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Falcon9 – Launch Site to proximity Distance Map</a:t>
            </a:r>
          </a:p>
        </p:txBody>
      </p:sp>
      <p:grpSp>
        <p:nvGrpSpPr>
          <p:cNvPr id="4" name="object 4">
            <a:extLst>
              <a:ext uri="{FF2B5EF4-FFF2-40B4-BE49-F238E27FC236}">
                <a16:creationId xmlns:a16="http://schemas.microsoft.com/office/drawing/2014/main" id="{2893E352-E5DD-6D4D-2408-5445AF27CCED}"/>
              </a:ext>
            </a:extLst>
          </p:cNvPr>
          <p:cNvGrpSpPr/>
          <p:nvPr/>
        </p:nvGrpSpPr>
        <p:grpSpPr>
          <a:xfrm>
            <a:off x="1042035" y="1484473"/>
            <a:ext cx="3199321" cy="4078127"/>
            <a:chOff x="790575" y="1749107"/>
            <a:chExt cx="4765040" cy="4687570"/>
          </a:xfrm>
        </p:grpSpPr>
        <p:pic>
          <p:nvPicPr>
            <p:cNvPr id="6" name="object 5">
              <a:extLst>
                <a:ext uri="{FF2B5EF4-FFF2-40B4-BE49-F238E27FC236}">
                  <a16:creationId xmlns:a16="http://schemas.microsoft.com/office/drawing/2014/main" id="{C6BCB696-BC31-2073-C1D8-1B13DCBCC26E}"/>
                </a:ext>
              </a:extLst>
            </p:cNvPr>
            <p:cNvPicPr/>
            <p:nvPr/>
          </p:nvPicPr>
          <p:blipFill>
            <a:blip r:embed="rId3" cstate="print"/>
            <a:stretch>
              <a:fillRect/>
            </a:stretch>
          </p:blipFill>
          <p:spPr>
            <a:xfrm>
              <a:off x="800100" y="1758696"/>
              <a:ext cx="4745736" cy="2112264"/>
            </a:xfrm>
            <a:prstGeom prst="rect">
              <a:avLst/>
            </a:prstGeom>
          </p:spPr>
        </p:pic>
        <p:sp>
          <p:nvSpPr>
            <p:cNvPr id="7" name="object 6">
              <a:extLst>
                <a:ext uri="{FF2B5EF4-FFF2-40B4-BE49-F238E27FC236}">
                  <a16:creationId xmlns:a16="http://schemas.microsoft.com/office/drawing/2014/main" id="{8482E8B2-08C2-8D2C-69BC-C2F795644F06}"/>
                </a:ext>
              </a:extLst>
            </p:cNvPr>
            <p:cNvSpPr/>
            <p:nvPr/>
          </p:nvSpPr>
          <p:spPr>
            <a:xfrm>
              <a:off x="795337" y="1753870"/>
              <a:ext cx="4755515" cy="2122170"/>
            </a:xfrm>
            <a:custGeom>
              <a:avLst/>
              <a:gdLst/>
              <a:ahLst/>
              <a:cxnLst/>
              <a:rect l="l" t="t" r="r" b="b"/>
              <a:pathLst>
                <a:path w="4755515" h="2122170">
                  <a:moveTo>
                    <a:pt x="0" y="2121788"/>
                  </a:moveTo>
                  <a:lnTo>
                    <a:pt x="4755261" y="2121788"/>
                  </a:lnTo>
                  <a:lnTo>
                    <a:pt x="4755261" y="0"/>
                  </a:lnTo>
                  <a:lnTo>
                    <a:pt x="0" y="0"/>
                  </a:lnTo>
                  <a:lnTo>
                    <a:pt x="0" y="2121788"/>
                  </a:lnTo>
                  <a:close/>
                </a:path>
              </a:pathLst>
            </a:custGeom>
            <a:ln w="9524">
              <a:solidFill>
                <a:srgbClr val="44536A"/>
              </a:solidFill>
            </a:ln>
          </p:spPr>
          <p:txBody>
            <a:bodyPr wrap="square" lIns="0" tIns="0" rIns="0" bIns="0" rtlCol="0"/>
            <a:lstStyle/>
            <a:p>
              <a:endParaRPr/>
            </a:p>
          </p:txBody>
        </p:sp>
        <p:pic>
          <p:nvPicPr>
            <p:cNvPr id="9" name="object 7">
              <a:extLst>
                <a:ext uri="{FF2B5EF4-FFF2-40B4-BE49-F238E27FC236}">
                  <a16:creationId xmlns:a16="http://schemas.microsoft.com/office/drawing/2014/main" id="{D4081195-1826-ED2A-80DA-0BFE75DDD225}"/>
                </a:ext>
              </a:extLst>
            </p:cNvPr>
            <p:cNvPicPr/>
            <p:nvPr/>
          </p:nvPicPr>
          <p:blipFill>
            <a:blip r:embed="rId4" cstate="print"/>
            <a:stretch>
              <a:fillRect/>
            </a:stretch>
          </p:blipFill>
          <p:spPr>
            <a:xfrm>
              <a:off x="800100" y="4315968"/>
              <a:ext cx="3142488" cy="2110740"/>
            </a:xfrm>
            <a:prstGeom prst="rect">
              <a:avLst/>
            </a:prstGeom>
          </p:spPr>
        </p:pic>
        <p:sp>
          <p:nvSpPr>
            <p:cNvPr id="10" name="object 8">
              <a:extLst>
                <a:ext uri="{FF2B5EF4-FFF2-40B4-BE49-F238E27FC236}">
                  <a16:creationId xmlns:a16="http://schemas.microsoft.com/office/drawing/2014/main" id="{376E3D46-55D5-EA77-C9A1-C8C94F16967C}"/>
                </a:ext>
              </a:extLst>
            </p:cNvPr>
            <p:cNvSpPr/>
            <p:nvPr/>
          </p:nvSpPr>
          <p:spPr>
            <a:xfrm>
              <a:off x="795337" y="4311205"/>
              <a:ext cx="3152140" cy="2120265"/>
            </a:xfrm>
            <a:custGeom>
              <a:avLst/>
              <a:gdLst/>
              <a:ahLst/>
              <a:cxnLst/>
              <a:rect l="l" t="t" r="r" b="b"/>
              <a:pathLst>
                <a:path w="3152140" h="2120265">
                  <a:moveTo>
                    <a:pt x="0" y="2120264"/>
                  </a:moveTo>
                  <a:lnTo>
                    <a:pt x="3152013" y="2120264"/>
                  </a:lnTo>
                  <a:lnTo>
                    <a:pt x="3152013" y="0"/>
                  </a:lnTo>
                  <a:lnTo>
                    <a:pt x="0" y="0"/>
                  </a:lnTo>
                  <a:lnTo>
                    <a:pt x="0" y="2120264"/>
                  </a:lnTo>
                  <a:close/>
                </a:path>
              </a:pathLst>
            </a:custGeom>
            <a:ln w="9525">
              <a:solidFill>
                <a:srgbClr val="44536A"/>
              </a:solidFill>
            </a:ln>
          </p:spPr>
          <p:txBody>
            <a:bodyPr wrap="square" lIns="0" tIns="0" rIns="0" bIns="0" rtlCol="0"/>
            <a:lstStyle/>
            <a:p>
              <a:endParaRPr/>
            </a:p>
          </p:txBody>
        </p:sp>
        <p:sp>
          <p:nvSpPr>
            <p:cNvPr id="11" name="object 9">
              <a:extLst>
                <a:ext uri="{FF2B5EF4-FFF2-40B4-BE49-F238E27FC236}">
                  <a16:creationId xmlns:a16="http://schemas.microsoft.com/office/drawing/2014/main" id="{8C2421F9-C894-4443-5353-0256C283E5B0}"/>
                </a:ext>
              </a:extLst>
            </p:cNvPr>
            <p:cNvSpPr/>
            <p:nvPr/>
          </p:nvSpPr>
          <p:spPr>
            <a:xfrm>
              <a:off x="1526031" y="3440684"/>
              <a:ext cx="384810" cy="1301750"/>
            </a:xfrm>
            <a:custGeom>
              <a:avLst/>
              <a:gdLst/>
              <a:ahLst/>
              <a:cxnLst/>
              <a:rect l="l" t="t" r="r" b="b"/>
              <a:pathLst>
                <a:path w="384810" h="1301750">
                  <a:moveTo>
                    <a:pt x="57277" y="0"/>
                  </a:moveTo>
                  <a:lnTo>
                    <a:pt x="0" y="13842"/>
                  </a:lnTo>
                  <a:lnTo>
                    <a:pt x="298450" y="1250949"/>
                  </a:lnTo>
                  <a:lnTo>
                    <a:pt x="269748" y="1257808"/>
                  </a:lnTo>
                  <a:lnTo>
                    <a:pt x="340994" y="1301368"/>
                  </a:lnTo>
                  <a:lnTo>
                    <a:pt x="384429" y="1230121"/>
                  </a:lnTo>
                  <a:lnTo>
                    <a:pt x="355726" y="1237107"/>
                  </a:lnTo>
                  <a:lnTo>
                    <a:pt x="57277" y="0"/>
                  </a:lnTo>
                  <a:close/>
                </a:path>
              </a:pathLst>
            </a:custGeom>
            <a:solidFill>
              <a:srgbClr val="000000"/>
            </a:solidFill>
          </p:spPr>
          <p:txBody>
            <a:bodyPr wrap="square" lIns="0" tIns="0" rIns="0" bIns="0" rtlCol="0"/>
            <a:lstStyle/>
            <a:p>
              <a:endParaRPr/>
            </a:p>
          </p:txBody>
        </p:sp>
        <p:sp>
          <p:nvSpPr>
            <p:cNvPr id="12" name="object 10">
              <a:extLst>
                <a:ext uri="{FF2B5EF4-FFF2-40B4-BE49-F238E27FC236}">
                  <a16:creationId xmlns:a16="http://schemas.microsoft.com/office/drawing/2014/main" id="{F63CEC54-C20A-C170-29D7-3DC832622B68}"/>
                </a:ext>
              </a:extLst>
            </p:cNvPr>
            <p:cNvSpPr/>
            <p:nvPr/>
          </p:nvSpPr>
          <p:spPr>
            <a:xfrm>
              <a:off x="1526031" y="3440684"/>
              <a:ext cx="384810" cy="1301750"/>
            </a:xfrm>
            <a:custGeom>
              <a:avLst/>
              <a:gdLst/>
              <a:ahLst/>
              <a:cxnLst/>
              <a:rect l="l" t="t" r="r" b="b"/>
              <a:pathLst>
                <a:path w="384810" h="1301750">
                  <a:moveTo>
                    <a:pt x="269748" y="1257808"/>
                  </a:moveTo>
                  <a:lnTo>
                    <a:pt x="298450" y="1250949"/>
                  </a:lnTo>
                  <a:lnTo>
                    <a:pt x="0" y="13842"/>
                  </a:lnTo>
                  <a:lnTo>
                    <a:pt x="57277" y="0"/>
                  </a:lnTo>
                  <a:lnTo>
                    <a:pt x="355726" y="1237107"/>
                  </a:lnTo>
                  <a:lnTo>
                    <a:pt x="384429" y="1230121"/>
                  </a:lnTo>
                  <a:lnTo>
                    <a:pt x="340994" y="1301368"/>
                  </a:lnTo>
                  <a:lnTo>
                    <a:pt x="269748" y="1257808"/>
                  </a:lnTo>
                  <a:close/>
                </a:path>
              </a:pathLst>
            </a:custGeom>
            <a:ln w="12700">
              <a:solidFill>
                <a:srgbClr val="2E528F"/>
              </a:solidFill>
            </a:ln>
          </p:spPr>
          <p:txBody>
            <a:bodyPr wrap="square" lIns="0" tIns="0" rIns="0" bIns="0" rtlCol="0"/>
            <a:lstStyle/>
            <a:p>
              <a:endParaRPr/>
            </a:p>
          </p:txBody>
        </p:sp>
      </p:grpSp>
      <p:sp>
        <p:nvSpPr>
          <p:cNvPr id="13" name="object 11">
            <a:extLst>
              <a:ext uri="{FF2B5EF4-FFF2-40B4-BE49-F238E27FC236}">
                <a16:creationId xmlns:a16="http://schemas.microsoft.com/office/drawing/2014/main" id="{D6A44F84-65BD-78E4-A322-4FE8FE33E163}"/>
              </a:ext>
            </a:extLst>
          </p:cNvPr>
          <p:cNvSpPr txBox="1"/>
          <p:nvPr/>
        </p:nvSpPr>
        <p:spPr>
          <a:xfrm>
            <a:off x="4424680" y="2116363"/>
            <a:ext cx="6730365" cy="590546"/>
          </a:xfrm>
          <a:prstGeom prst="rect">
            <a:avLst/>
          </a:prstGeom>
          <a:solidFill>
            <a:srgbClr val="E7E6E6"/>
          </a:solidFill>
        </p:spPr>
        <p:txBody>
          <a:bodyPr vert="horz" wrap="square" lIns="0" tIns="36195" rIns="0" bIns="0" rtlCol="0">
            <a:spAutoFit/>
          </a:bodyPr>
          <a:lstStyle/>
          <a:p>
            <a:pPr marL="92075" marR="172720">
              <a:lnSpc>
                <a:spcPct val="100000"/>
              </a:lnSpc>
              <a:spcBef>
                <a:spcPts val="285"/>
              </a:spcBef>
            </a:pPr>
            <a:r>
              <a:rPr sz="1200" spc="-5" dirty="0">
                <a:latin typeface="Calibri"/>
                <a:cs typeface="Calibri"/>
              </a:rPr>
              <a:t>Figure </a:t>
            </a:r>
            <a:r>
              <a:rPr sz="1200" dirty="0">
                <a:latin typeface="Calibri"/>
                <a:cs typeface="Calibri"/>
              </a:rPr>
              <a:t>1 </a:t>
            </a:r>
            <a:r>
              <a:rPr sz="1200" spc="-10" dirty="0">
                <a:latin typeface="Calibri"/>
                <a:cs typeface="Calibri"/>
              </a:rPr>
              <a:t>displays </a:t>
            </a:r>
            <a:r>
              <a:rPr sz="1200" dirty="0">
                <a:latin typeface="Calibri"/>
                <a:cs typeface="Calibri"/>
              </a:rPr>
              <a:t>all the </a:t>
            </a:r>
            <a:r>
              <a:rPr sz="1200" spc="-10" dirty="0">
                <a:latin typeface="Calibri"/>
                <a:cs typeface="Calibri"/>
              </a:rPr>
              <a:t>proximity </a:t>
            </a:r>
            <a:r>
              <a:rPr sz="1200" spc="-5" dirty="0">
                <a:latin typeface="Calibri"/>
                <a:cs typeface="Calibri"/>
              </a:rPr>
              <a:t>sites </a:t>
            </a:r>
            <a:r>
              <a:rPr sz="1200" spc="-10" dirty="0">
                <a:latin typeface="Calibri"/>
                <a:cs typeface="Calibri"/>
              </a:rPr>
              <a:t>marked </a:t>
            </a:r>
            <a:r>
              <a:rPr sz="1200" spc="-5" dirty="0">
                <a:latin typeface="Calibri"/>
                <a:cs typeface="Calibri"/>
              </a:rPr>
              <a:t>on </a:t>
            </a:r>
            <a:r>
              <a:rPr sz="1200" dirty="0">
                <a:latin typeface="Calibri"/>
                <a:cs typeface="Calibri"/>
              </a:rPr>
              <a:t>the map </a:t>
            </a:r>
            <a:r>
              <a:rPr sz="1200" spc="-10" dirty="0">
                <a:latin typeface="Calibri"/>
                <a:cs typeface="Calibri"/>
              </a:rPr>
              <a:t>for </a:t>
            </a:r>
            <a:r>
              <a:rPr sz="1200" spc="-5" dirty="0">
                <a:latin typeface="Calibri"/>
                <a:cs typeface="Calibri"/>
              </a:rPr>
              <a:t>Launch Site </a:t>
            </a:r>
            <a:r>
              <a:rPr sz="1200" dirty="0">
                <a:latin typeface="Calibri"/>
                <a:cs typeface="Calibri"/>
              </a:rPr>
              <a:t> </a:t>
            </a:r>
            <a:r>
              <a:rPr sz="1200" spc="-15" dirty="0">
                <a:latin typeface="Calibri"/>
                <a:cs typeface="Calibri"/>
              </a:rPr>
              <a:t>VAFB</a:t>
            </a:r>
            <a:r>
              <a:rPr sz="1200" dirty="0">
                <a:latin typeface="Calibri"/>
                <a:cs typeface="Calibri"/>
              </a:rPr>
              <a:t> </a:t>
            </a:r>
            <a:r>
              <a:rPr sz="1200" spc="-5" dirty="0">
                <a:latin typeface="Calibri"/>
                <a:cs typeface="Calibri"/>
              </a:rPr>
              <a:t>SLC-4E.</a:t>
            </a:r>
            <a:r>
              <a:rPr sz="1200" spc="-20" dirty="0">
                <a:latin typeface="Calibri"/>
                <a:cs typeface="Calibri"/>
              </a:rPr>
              <a:t> </a:t>
            </a:r>
            <a:r>
              <a:rPr sz="1200" dirty="0">
                <a:latin typeface="Calibri"/>
                <a:cs typeface="Calibri"/>
              </a:rPr>
              <a:t>City</a:t>
            </a:r>
            <a:r>
              <a:rPr sz="1200" spc="5" dirty="0">
                <a:latin typeface="Calibri"/>
                <a:cs typeface="Calibri"/>
              </a:rPr>
              <a:t> </a:t>
            </a:r>
            <a:r>
              <a:rPr sz="1200" spc="-5" dirty="0">
                <a:latin typeface="Calibri"/>
                <a:cs typeface="Calibri"/>
              </a:rPr>
              <a:t>Lompoc</a:t>
            </a:r>
            <a:r>
              <a:rPr sz="1200" spc="-10" dirty="0">
                <a:latin typeface="Calibri"/>
                <a:cs typeface="Calibri"/>
              </a:rPr>
              <a:t> </a:t>
            </a:r>
            <a:r>
              <a:rPr sz="1200" dirty="0">
                <a:latin typeface="Calibri"/>
                <a:cs typeface="Calibri"/>
              </a:rPr>
              <a:t>is</a:t>
            </a:r>
            <a:r>
              <a:rPr sz="1200" spc="20" dirty="0">
                <a:latin typeface="Calibri"/>
                <a:cs typeface="Calibri"/>
              </a:rPr>
              <a:t> </a:t>
            </a:r>
            <a:r>
              <a:rPr sz="1200" spc="-10" dirty="0">
                <a:latin typeface="Calibri"/>
                <a:cs typeface="Calibri"/>
              </a:rPr>
              <a:t>located</a:t>
            </a:r>
            <a:r>
              <a:rPr sz="1200" spc="5" dirty="0">
                <a:latin typeface="Calibri"/>
                <a:cs typeface="Calibri"/>
              </a:rPr>
              <a:t> </a:t>
            </a:r>
            <a:r>
              <a:rPr sz="1200" spc="-5" dirty="0">
                <a:latin typeface="Calibri"/>
                <a:cs typeface="Calibri"/>
              </a:rPr>
              <a:t>further</a:t>
            </a:r>
            <a:r>
              <a:rPr sz="1200" spc="-40" dirty="0">
                <a:latin typeface="Calibri"/>
                <a:cs typeface="Calibri"/>
              </a:rPr>
              <a:t> </a:t>
            </a:r>
            <a:r>
              <a:rPr sz="1200" spc="-15" dirty="0">
                <a:latin typeface="Calibri"/>
                <a:cs typeface="Calibri"/>
              </a:rPr>
              <a:t>away</a:t>
            </a:r>
            <a:r>
              <a:rPr sz="1200" spc="15" dirty="0">
                <a:latin typeface="Calibri"/>
                <a:cs typeface="Calibri"/>
              </a:rPr>
              <a:t> </a:t>
            </a:r>
            <a:r>
              <a:rPr sz="1200" spc="-10" dirty="0">
                <a:latin typeface="Calibri"/>
                <a:cs typeface="Calibri"/>
              </a:rPr>
              <a:t>from</a:t>
            </a:r>
            <a:r>
              <a:rPr sz="1200" dirty="0">
                <a:latin typeface="Calibri"/>
                <a:cs typeface="Calibri"/>
              </a:rPr>
              <a:t> </a:t>
            </a:r>
            <a:r>
              <a:rPr sz="1200" spc="-5" dirty="0">
                <a:latin typeface="Calibri"/>
                <a:cs typeface="Calibri"/>
              </a:rPr>
              <a:t>Launch</a:t>
            </a:r>
            <a:r>
              <a:rPr sz="1200" spc="-15" dirty="0">
                <a:latin typeface="Calibri"/>
                <a:cs typeface="Calibri"/>
              </a:rPr>
              <a:t> </a:t>
            </a:r>
            <a:r>
              <a:rPr sz="1200" spc="-5" dirty="0">
                <a:latin typeface="Calibri"/>
                <a:cs typeface="Calibri"/>
              </a:rPr>
              <a:t>Site</a:t>
            </a:r>
            <a:r>
              <a:rPr sz="1200" dirty="0">
                <a:latin typeface="Calibri"/>
                <a:cs typeface="Calibri"/>
              </a:rPr>
              <a:t> </a:t>
            </a:r>
            <a:r>
              <a:rPr sz="1200" spc="-5" dirty="0">
                <a:latin typeface="Calibri"/>
                <a:cs typeface="Calibri"/>
              </a:rPr>
              <a:t>compared </a:t>
            </a:r>
            <a:r>
              <a:rPr sz="1200" spc="-254" dirty="0">
                <a:latin typeface="Calibri"/>
                <a:cs typeface="Calibri"/>
              </a:rPr>
              <a:t> </a:t>
            </a:r>
            <a:r>
              <a:rPr sz="1200" spc="-5" dirty="0">
                <a:latin typeface="Calibri"/>
                <a:cs typeface="Calibri"/>
              </a:rPr>
              <a:t>to</a:t>
            </a:r>
            <a:r>
              <a:rPr sz="1200" spc="-10" dirty="0">
                <a:latin typeface="Calibri"/>
                <a:cs typeface="Calibri"/>
              </a:rPr>
              <a:t> </a:t>
            </a:r>
            <a:r>
              <a:rPr sz="1200" dirty="0">
                <a:latin typeface="Calibri"/>
                <a:cs typeface="Calibri"/>
              </a:rPr>
              <a:t>other</a:t>
            </a:r>
            <a:r>
              <a:rPr sz="1200" spc="-20" dirty="0">
                <a:latin typeface="Calibri"/>
                <a:cs typeface="Calibri"/>
              </a:rPr>
              <a:t> </a:t>
            </a:r>
            <a:r>
              <a:rPr sz="1200" spc="-5" dirty="0">
                <a:latin typeface="Calibri"/>
                <a:cs typeface="Calibri"/>
              </a:rPr>
              <a:t>proximities</a:t>
            </a:r>
            <a:r>
              <a:rPr sz="1200" spc="5" dirty="0">
                <a:latin typeface="Calibri"/>
                <a:cs typeface="Calibri"/>
              </a:rPr>
              <a:t> </a:t>
            </a:r>
            <a:r>
              <a:rPr sz="1200" spc="-5" dirty="0">
                <a:latin typeface="Calibri"/>
                <a:cs typeface="Calibri"/>
              </a:rPr>
              <a:t>such </a:t>
            </a:r>
            <a:r>
              <a:rPr sz="1200" dirty="0">
                <a:latin typeface="Calibri"/>
                <a:cs typeface="Calibri"/>
              </a:rPr>
              <a:t>as</a:t>
            </a:r>
            <a:r>
              <a:rPr sz="1200" spc="15" dirty="0">
                <a:latin typeface="Calibri"/>
                <a:cs typeface="Calibri"/>
              </a:rPr>
              <a:t> </a:t>
            </a:r>
            <a:r>
              <a:rPr sz="1200" spc="-5" dirty="0">
                <a:latin typeface="Calibri"/>
                <a:cs typeface="Calibri"/>
              </a:rPr>
              <a:t>coastline,</a:t>
            </a:r>
            <a:r>
              <a:rPr sz="1200" spc="-10" dirty="0">
                <a:latin typeface="Calibri"/>
                <a:cs typeface="Calibri"/>
              </a:rPr>
              <a:t> railroad,</a:t>
            </a:r>
            <a:r>
              <a:rPr sz="1200" spc="-20" dirty="0">
                <a:latin typeface="Calibri"/>
                <a:cs typeface="Calibri"/>
              </a:rPr>
              <a:t> highway,</a:t>
            </a:r>
            <a:r>
              <a:rPr sz="1200" spc="-5" dirty="0">
                <a:latin typeface="Calibri"/>
                <a:cs typeface="Calibri"/>
              </a:rPr>
              <a:t> </a:t>
            </a:r>
            <a:r>
              <a:rPr sz="1200" spc="-10" dirty="0">
                <a:latin typeface="Calibri"/>
                <a:cs typeface="Calibri"/>
              </a:rPr>
              <a:t>etc.</a:t>
            </a:r>
            <a:r>
              <a:rPr sz="1200" spc="-5" dirty="0">
                <a:latin typeface="Calibri"/>
                <a:cs typeface="Calibri"/>
              </a:rPr>
              <a:t> </a:t>
            </a:r>
            <a:r>
              <a:rPr sz="1200" dirty="0">
                <a:latin typeface="Calibri"/>
                <a:cs typeface="Calibri"/>
              </a:rPr>
              <a:t>The map</a:t>
            </a:r>
            <a:r>
              <a:rPr sz="1200" spc="-5" dirty="0">
                <a:latin typeface="Calibri"/>
                <a:cs typeface="Calibri"/>
              </a:rPr>
              <a:t> </a:t>
            </a:r>
            <a:r>
              <a:rPr sz="1200" dirty="0">
                <a:latin typeface="Calibri"/>
                <a:cs typeface="Calibri"/>
              </a:rPr>
              <a:t>also </a:t>
            </a:r>
            <a:r>
              <a:rPr sz="1200" spc="5" dirty="0">
                <a:latin typeface="Calibri"/>
                <a:cs typeface="Calibri"/>
              </a:rPr>
              <a:t> </a:t>
            </a:r>
            <a:r>
              <a:rPr sz="1200" spc="-10" dirty="0">
                <a:latin typeface="Calibri"/>
                <a:cs typeface="Calibri"/>
              </a:rPr>
              <a:t>displays </a:t>
            </a:r>
            <a:r>
              <a:rPr sz="1200" dirty="0">
                <a:latin typeface="Calibri"/>
                <a:cs typeface="Calibri"/>
              </a:rPr>
              <a:t>a </a:t>
            </a:r>
            <a:r>
              <a:rPr sz="1200" spc="-10" dirty="0">
                <a:latin typeface="Calibri"/>
                <a:cs typeface="Calibri"/>
              </a:rPr>
              <a:t>marker</a:t>
            </a:r>
            <a:r>
              <a:rPr sz="1200" dirty="0">
                <a:latin typeface="Calibri"/>
                <a:cs typeface="Calibri"/>
              </a:rPr>
              <a:t> </a:t>
            </a:r>
            <a:r>
              <a:rPr sz="1200" spc="-5" dirty="0">
                <a:latin typeface="Calibri"/>
                <a:cs typeface="Calibri"/>
              </a:rPr>
              <a:t>with </a:t>
            </a:r>
            <a:r>
              <a:rPr sz="1200" dirty="0">
                <a:latin typeface="Calibri"/>
                <a:cs typeface="Calibri"/>
              </a:rPr>
              <a:t>city </a:t>
            </a:r>
            <a:r>
              <a:rPr sz="1200" spc="-5" dirty="0">
                <a:latin typeface="Calibri"/>
                <a:cs typeface="Calibri"/>
              </a:rPr>
              <a:t>distance</a:t>
            </a:r>
            <a:r>
              <a:rPr sz="1200" spc="-15"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the</a:t>
            </a:r>
            <a:r>
              <a:rPr sz="1200" spc="-5" dirty="0">
                <a:latin typeface="Calibri"/>
                <a:cs typeface="Calibri"/>
              </a:rPr>
              <a:t> Launch</a:t>
            </a:r>
            <a:r>
              <a:rPr sz="1200" spc="-30" dirty="0">
                <a:latin typeface="Calibri"/>
                <a:cs typeface="Calibri"/>
              </a:rPr>
              <a:t> </a:t>
            </a:r>
            <a:r>
              <a:rPr sz="1200" spc="-5" dirty="0">
                <a:latin typeface="Calibri"/>
                <a:cs typeface="Calibri"/>
              </a:rPr>
              <a:t>Site</a:t>
            </a:r>
            <a:r>
              <a:rPr sz="1200" spc="10" dirty="0">
                <a:latin typeface="Calibri"/>
                <a:cs typeface="Calibri"/>
              </a:rPr>
              <a:t> </a:t>
            </a:r>
            <a:r>
              <a:rPr sz="1200" spc="-5" dirty="0">
                <a:latin typeface="Calibri"/>
                <a:cs typeface="Calibri"/>
              </a:rPr>
              <a:t>(14.09</a:t>
            </a:r>
            <a:r>
              <a:rPr sz="1200" spc="10" dirty="0">
                <a:latin typeface="Calibri"/>
                <a:cs typeface="Calibri"/>
              </a:rPr>
              <a:t> </a:t>
            </a:r>
            <a:r>
              <a:rPr sz="1200" spc="-5" dirty="0">
                <a:latin typeface="Calibri"/>
                <a:cs typeface="Calibri"/>
              </a:rPr>
              <a:t>km)</a:t>
            </a:r>
            <a:endParaRPr sz="1200" dirty="0">
              <a:latin typeface="Calibri"/>
              <a:cs typeface="Calibri"/>
            </a:endParaRPr>
          </a:p>
        </p:txBody>
      </p:sp>
      <p:sp>
        <p:nvSpPr>
          <p:cNvPr id="14" name="object 11">
            <a:extLst>
              <a:ext uri="{FF2B5EF4-FFF2-40B4-BE49-F238E27FC236}">
                <a16:creationId xmlns:a16="http://schemas.microsoft.com/office/drawing/2014/main" id="{DFE45E94-56AF-FFFF-267F-33BD14542AFC}"/>
              </a:ext>
            </a:extLst>
          </p:cNvPr>
          <p:cNvSpPr txBox="1"/>
          <p:nvPr/>
        </p:nvSpPr>
        <p:spPr>
          <a:xfrm>
            <a:off x="4424680" y="4003575"/>
            <a:ext cx="6730365" cy="1136850"/>
          </a:xfrm>
          <a:prstGeom prst="rect">
            <a:avLst/>
          </a:prstGeom>
          <a:solidFill>
            <a:srgbClr val="E7E6E6"/>
          </a:solidFill>
        </p:spPr>
        <p:txBody>
          <a:bodyPr vert="horz" wrap="square" lIns="0" tIns="36195" rIns="0" bIns="0" rtlCol="0">
            <a:spAutoFit/>
          </a:bodyPr>
          <a:lstStyle/>
          <a:p>
            <a:pPr marL="92075" marR="451484">
              <a:lnSpc>
                <a:spcPct val="100000"/>
              </a:lnSpc>
              <a:spcBef>
                <a:spcPts val="5"/>
              </a:spcBef>
            </a:pPr>
            <a:r>
              <a:rPr sz="1200" spc="-5" dirty="0">
                <a:latin typeface="Calibri"/>
                <a:cs typeface="Calibri"/>
              </a:rPr>
              <a:t>Figure </a:t>
            </a:r>
            <a:r>
              <a:rPr sz="1200" dirty="0">
                <a:latin typeface="Calibri"/>
                <a:cs typeface="Calibri"/>
              </a:rPr>
              <a:t>2 </a:t>
            </a:r>
            <a:r>
              <a:rPr sz="1200" spc="-5" dirty="0">
                <a:latin typeface="Calibri"/>
                <a:cs typeface="Calibri"/>
              </a:rPr>
              <a:t>provides </a:t>
            </a:r>
            <a:r>
              <a:rPr sz="1200" dirty="0">
                <a:latin typeface="Calibri"/>
                <a:cs typeface="Calibri"/>
              </a:rPr>
              <a:t>a </a:t>
            </a:r>
            <a:r>
              <a:rPr sz="1200" spc="-5" dirty="0">
                <a:latin typeface="Calibri"/>
                <a:cs typeface="Calibri"/>
              </a:rPr>
              <a:t>zoom </a:t>
            </a:r>
            <a:r>
              <a:rPr sz="1200" dirty="0">
                <a:latin typeface="Calibri"/>
                <a:cs typeface="Calibri"/>
              </a:rPr>
              <a:t>in view </a:t>
            </a:r>
            <a:r>
              <a:rPr sz="1200" spc="-5" dirty="0">
                <a:latin typeface="Calibri"/>
                <a:cs typeface="Calibri"/>
              </a:rPr>
              <a:t>into </a:t>
            </a:r>
            <a:r>
              <a:rPr sz="1200" dirty="0">
                <a:latin typeface="Calibri"/>
                <a:cs typeface="Calibri"/>
              </a:rPr>
              <a:t>other </a:t>
            </a:r>
            <a:r>
              <a:rPr sz="1200" spc="-5" dirty="0">
                <a:latin typeface="Calibri"/>
                <a:cs typeface="Calibri"/>
              </a:rPr>
              <a:t>proximities such </a:t>
            </a:r>
            <a:r>
              <a:rPr sz="1200" dirty="0">
                <a:latin typeface="Calibri"/>
                <a:cs typeface="Calibri"/>
              </a:rPr>
              <a:t>as </a:t>
            </a:r>
            <a:r>
              <a:rPr sz="1200" spc="-5" dirty="0">
                <a:latin typeface="Calibri"/>
                <a:cs typeface="Calibri"/>
              </a:rPr>
              <a:t>coastline, </a:t>
            </a:r>
            <a:r>
              <a:rPr sz="1200" spc="-260" dirty="0">
                <a:latin typeface="Calibri"/>
                <a:cs typeface="Calibri"/>
              </a:rPr>
              <a:t> </a:t>
            </a:r>
            <a:r>
              <a:rPr sz="1200" spc="-10" dirty="0">
                <a:latin typeface="Calibri"/>
                <a:cs typeface="Calibri"/>
              </a:rPr>
              <a:t>railroad,</a:t>
            </a:r>
            <a:r>
              <a:rPr sz="1200" spc="-20" dirty="0">
                <a:latin typeface="Calibri"/>
                <a:cs typeface="Calibri"/>
              </a:rPr>
              <a:t> </a:t>
            </a:r>
            <a:r>
              <a:rPr sz="1200" dirty="0">
                <a:latin typeface="Calibri"/>
                <a:cs typeface="Calibri"/>
              </a:rPr>
              <a:t>and</a:t>
            </a:r>
            <a:r>
              <a:rPr sz="1200" spc="-10" dirty="0">
                <a:latin typeface="Calibri"/>
                <a:cs typeface="Calibri"/>
              </a:rPr>
              <a:t> highway </a:t>
            </a:r>
            <a:r>
              <a:rPr sz="1200" spc="-5" dirty="0">
                <a:latin typeface="Calibri"/>
                <a:cs typeface="Calibri"/>
              </a:rPr>
              <a:t>with</a:t>
            </a:r>
            <a:r>
              <a:rPr sz="1200" dirty="0">
                <a:latin typeface="Calibri"/>
                <a:cs typeface="Calibri"/>
              </a:rPr>
              <a:t> </a:t>
            </a:r>
            <a:r>
              <a:rPr sz="1200" spc="-5" dirty="0">
                <a:latin typeface="Calibri"/>
                <a:cs typeface="Calibri"/>
              </a:rPr>
              <a:t>respective</a:t>
            </a:r>
            <a:r>
              <a:rPr sz="1200" spc="-20" dirty="0">
                <a:latin typeface="Calibri"/>
                <a:cs typeface="Calibri"/>
              </a:rPr>
              <a:t> </a:t>
            </a:r>
            <a:r>
              <a:rPr sz="1200" spc="-5" dirty="0">
                <a:latin typeface="Calibri"/>
                <a:cs typeface="Calibri"/>
              </a:rPr>
              <a:t>distances</a:t>
            </a:r>
            <a:r>
              <a:rPr sz="1200" dirty="0">
                <a:latin typeface="Calibri"/>
                <a:cs typeface="Calibri"/>
              </a:rPr>
              <a:t> </a:t>
            </a:r>
            <a:r>
              <a:rPr sz="1200" spc="-10" dirty="0">
                <a:latin typeface="Calibri"/>
                <a:cs typeface="Calibri"/>
              </a:rPr>
              <a:t>from</a:t>
            </a:r>
            <a:r>
              <a:rPr sz="1200" spc="-5" dirty="0">
                <a:latin typeface="Calibri"/>
                <a:cs typeface="Calibri"/>
              </a:rPr>
              <a:t> </a:t>
            </a:r>
            <a:r>
              <a:rPr sz="1200" dirty="0">
                <a:latin typeface="Calibri"/>
                <a:cs typeface="Calibri"/>
              </a:rPr>
              <a:t>the </a:t>
            </a:r>
            <a:r>
              <a:rPr sz="1200" spc="-5" dirty="0">
                <a:latin typeface="Calibri"/>
                <a:cs typeface="Calibri"/>
              </a:rPr>
              <a:t>Launch</a:t>
            </a:r>
            <a:r>
              <a:rPr sz="1200" spc="-10" dirty="0">
                <a:latin typeface="Calibri"/>
                <a:cs typeface="Calibri"/>
              </a:rPr>
              <a:t> </a:t>
            </a:r>
            <a:r>
              <a:rPr sz="1200" spc="-5" dirty="0">
                <a:latin typeface="Calibri"/>
                <a:cs typeface="Calibri"/>
              </a:rPr>
              <a:t>Site</a:t>
            </a:r>
            <a:endParaRPr sz="1200" dirty="0">
              <a:latin typeface="Calibri"/>
              <a:cs typeface="Calibri"/>
            </a:endParaRPr>
          </a:p>
          <a:p>
            <a:pPr>
              <a:lnSpc>
                <a:spcPct val="100000"/>
              </a:lnSpc>
              <a:spcBef>
                <a:spcPts val="35"/>
              </a:spcBef>
            </a:pPr>
            <a:endParaRPr sz="1150" dirty="0">
              <a:latin typeface="Calibri"/>
              <a:cs typeface="Calibri"/>
            </a:endParaRPr>
          </a:p>
          <a:p>
            <a:pPr marL="92075" marR="98425">
              <a:lnSpc>
                <a:spcPct val="100000"/>
              </a:lnSpc>
            </a:pPr>
            <a:r>
              <a:rPr sz="1200" dirty="0">
                <a:latin typeface="Calibri"/>
                <a:cs typeface="Calibri"/>
              </a:rPr>
              <a:t>In</a:t>
            </a:r>
            <a:r>
              <a:rPr sz="1200" spc="5" dirty="0">
                <a:latin typeface="Calibri"/>
                <a:cs typeface="Calibri"/>
              </a:rPr>
              <a:t> </a:t>
            </a:r>
            <a:r>
              <a:rPr sz="1200" spc="-5" dirty="0">
                <a:latin typeface="Calibri"/>
                <a:cs typeface="Calibri"/>
              </a:rPr>
              <a:t>general,</a:t>
            </a:r>
            <a:r>
              <a:rPr sz="1200" spc="-10" dirty="0">
                <a:latin typeface="Calibri"/>
                <a:cs typeface="Calibri"/>
              </a:rPr>
              <a:t> </a:t>
            </a:r>
            <a:r>
              <a:rPr sz="1200" dirty="0">
                <a:latin typeface="Calibri"/>
                <a:cs typeface="Calibri"/>
              </a:rPr>
              <a:t>cities</a:t>
            </a:r>
            <a:r>
              <a:rPr sz="1200" spc="30" dirty="0">
                <a:latin typeface="Calibri"/>
                <a:cs typeface="Calibri"/>
              </a:rPr>
              <a:t> </a:t>
            </a:r>
            <a:r>
              <a:rPr sz="1200" spc="-5" dirty="0">
                <a:latin typeface="Calibri"/>
                <a:cs typeface="Calibri"/>
              </a:rPr>
              <a:t>are</a:t>
            </a:r>
            <a:r>
              <a:rPr sz="1200" spc="-10" dirty="0">
                <a:latin typeface="Calibri"/>
                <a:cs typeface="Calibri"/>
              </a:rPr>
              <a:t> located</a:t>
            </a:r>
            <a:r>
              <a:rPr sz="1200" spc="25" dirty="0">
                <a:latin typeface="Calibri"/>
                <a:cs typeface="Calibri"/>
              </a:rPr>
              <a:t> </a:t>
            </a:r>
            <a:r>
              <a:rPr sz="1200" spc="-15" dirty="0">
                <a:latin typeface="Calibri"/>
                <a:cs typeface="Calibri"/>
              </a:rPr>
              <a:t>away</a:t>
            </a:r>
            <a:r>
              <a:rPr sz="1200" spc="10" dirty="0">
                <a:latin typeface="Calibri"/>
                <a:cs typeface="Calibri"/>
              </a:rPr>
              <a:t> </a:t>
            </a:r>
            <a:r>
              <a:rPr sz="1200" spc="-10" dirty="0">
                <a:latin typeface="Calibri"/>
                <a:cs typeface="Calibri"/>
              </a:rPr>
              <a:t>from</a:t>
            </a:r>
            <a:r>
              <a:rPr sz="1200" spc="20" dirty="0">
                <a:latin typeface="Calibri"/>
                <a:cs typeface="Calibri"/>
              </a:rPr>
              <a:t> </a:t>
            </a:r>
            <a:r>
              <a:rPr sz="1200" dirty="0">
                <a:latin typeface="Calibri"/>
                <a:cs typeface="Calibri"/>
              </a:rPr>
              <a:t>the</a:t>
            </a:r>
            <a:r>
              <a:rPr sz="1200" spc="-10" dirty="0">
                <a:latin typeface="Calibri"/>
                <a:cs typeface="Calibri"/>
              </a:rPr>
              <a:t> </a:t>
            </a:r>
            <a:r>
              <a:rPr sz="1200" spc="-5" dirty="0">
                <a:latin typeface="Calibri"/>
                <a:cs typeface="Calibri"/>
              </a:rPr>
              <a:t>Launch</a:t>
            </a:r>
            <a:r>
              <a:rPr sz="1200" spc="-20" dirty="0">
                <a:latin typeface="Calibri"/>
                <a:cs typeface="Calibri"/>
              </a:rPr>
              <a:t> </a:t>
            </a:r>
            <a:r>
              <a:rPr sz="1200" spc="-5" dirty="0">
                <a:latin typeface="Calibri"/>
                <a:cs typeface="Calibri"/>
              </a:rPr>
              <a:t>Sites</a:t>
            </a:r>
            <a:r>
              <a:rPr sz="1200" spc="20" dirty="0">
                <a:latin typeface="Calibri"/>
                <a:cs typeface="Calibri"/>
              </a:rPr>
              <a:t> </a:t>
            </a:r>
            <a:r>
              <a:rPr sz="1200" spc="-5" dirty="0">
                <a:latin typeface="Calibri"/>
                <a:cs typeface="Calibri"/>
              </a:rPr>
              <a:t>to</a:t>
            </a:r>
            <a:r>
              <a:rPr sz="1200" spc="5" dirty="0">
                <a:latin typeface="Calibri"/>
                <a:cs typeface="Calibri"/>
              </a:rPr>
              <a:t> </a:t>
            </a:r>
            <a:r>
              <a:rPr sz="1200" spc="-5" dirty="0">
                <a:latin typeface="Calibri"/>
                <a:cs typeface="Calibri"/>
              </a:rPr>
              <a:t>minimize</a:t>
            </a:r>
            <a:r>
              <a:rPr sz="1200" spc="10" dirty="0">
                <a:latin typeface="Calibri"/>
                <a:cs typeface="Calibri"/>
              </a:rPr>
              <a:t> </a:t>
            </a:r>
            <a:r>
              <a:rPr sz="1200" dirty="0">
                <a:latin typeface="Calibri"/>
                <a:cs typeface="Calibri"/>
              </a:rPr>
              <a:t>impacts </a:t>
            </a:r>
            <a:r>
              <a:rPr sz="1200" spc="5" dirty="0">
                <a:latin typeface="Calibri"/>
                <a:cs typeface="Calibri"/>
              </a:rPr>
              <a:t> </a:t>
            </a:r>
            <a:r>
              <a:rPr sz="1200" spc="-5" dirty="0">
                <a:latin typeface="Calibri"/>
                <a:cs typeface="Calibri"/>
              </a:rPr>
              <a:t>of </a:t>
            </a:r>
            <a:r>
              <a:rPr sz="1200" spc="-10" dirty="0">
                <a:latin typeface="Calibri"/>
                <a:cs typeface="Calibri"/>
              </a:rPr>
              <a:t>any </a:t>
            </a:r>
            <a:r>
              <a:rPr sz="1200" spc="-5" dirty="0">
                <a:latin typeface="Calibri"/>
                <a:cs typeface="Calibri"/>
              </a:rPr>
              <a:t>accidental </a:t>
            </a:r>
            <a:r>
              <a:rPr sz="1200" dirty="0">
                <a:latin typeface="Calibri"/>
                <a:cs typeface="Calibri"/>
              </a:rPr>
              <a:t>impacts </a:t>
            </a:r>
            <a:r>
              <a:rPr sz="1200" spc="-5" dirty="0">
                <a:latin typeface="Calibri"/>
                <a:cs typeface="Calibri"/>
              </a:rPr>
              <a:t>to </a:t>
            </a:r>
            <a:r>
              <a:rPr sz="1200" dirty="0">
                <a:latin typeface="Calibri"/>
                <a:cs typeface="Calibri"/>
              </a:rPr>
              <a:t>the </a:t>
            </a:r>
            <a:r>
              <a:rPr sz="1200" spc="-5" dirty="0">
                <a:latin typeface="Calibri"/>
                <a:cs typeface="Calibri"/>
              </a:rPr>
              <a:t>general </a:t>
            </a:r>
            <a:r>
              <a:rPr sz="1200" dirty="0">
                <a:latin typeface="Calibri"/>
                <a:cs typeface="Calibri"/>
              </a:rPr>
              <a:t>public and </a:t>
            </a:r>
            <a:r>
              <a:rPr sz="1200" spc="-10" dirty="0">
                <a:latin typeface="Calibri"/>
                <a:cs typeface="Calibri"/>
              </a:rPr>
              <a:t>infrastructure. </a:t>
            </a:r>
            <a:r>
              <a:rPr sz="1200" spc="-5" dirty="0">
                <a:latin typeface="Calibri"/>
                <a:cs typeface="Calibri"/>
              </a:rPr>
              <a:t>Launch Sites </a:t>
            </a:r>
            <a:r>
              <a:rPr sz="1200" spc="-260" dirty="0">
                <a:latin typeface="Calibri"/>
                <a:cs typeface="Calibri"/>
              </a:rPr>
              <a:t> </a:t>
            </a:r>
            <a:r>
              <a:rPr sz="1200" spc="-5" dirty="0">
                <a:latin typeface="Calibri"/>
                <a:cs typeface="Calibri"/>
              </a:rPr>
              <a:t>are </a:t>
            </a:r>
            <a:r>
              <a:rPr sz="1200" spc="-10" dirty="0">
                <a:latin typeface="Calibri"/>
                <a:cs typeface="Calibri"/>
              </a:rPr>
              <a:t>strategically located </a:t>
            </a:r>
            <a:r>
              <a:rPr sz="1200" dirty="0">
                <a:latin typeface="Calibri"/>
                <a:cs typeface="Calibri"/>
              </a:rPr>
              <a:t>near the </a:t>
            </a:r>
            <a:r>
              <a:rPr sz="1200" spc="-5" dirty="0">
                <a:latin typeface="Calibri"/>
                <a:cs typeface="Calibri"/>
              </a:rPr>
              <a:t>coastline, </a:t>
            </a:r>
            <a:r>
              <a:rPr sz="1200" spc="-10" dirty="0">
                <a:latin typeface="Calibri"/>
                <a:cs typeface="Calibri"/>
              </a:rPr>
              <a:t>railroad, </a:t>
            </a:r>
            <a:r>
              <a:rPr sz="1200" dirty="0">
                <a:latin typeface="Calibri"/>
                <a:cs typeface="Calibri"/>
              </a:rPr>
              <a:t>and </a:t>
            </a:r>
            <a:r>
              <a:rPr sz="1200" spc="-10" dirty="0">
                <a:latin typeface="Calibri"/>
                <a:cs typeface="Calibri"/>
              </a:rPr>
              <a:t>highways </a:t>
            </a:r>
            <a:r>
              <a:rPr sz="1200" spc="-5" dirty="0">
                <a:latin typeface="Calibri"/>
                <a:cs typeface="Calibri"/>
              </a:rPr>
              <a:t>to provide </a:t>
            </a:r>
            <a:r>
              <a:rPr sz="1200" dirty="0">
                <a:latin typeface="Calibri"/>
                <a:cs typeface="Calibri"/>
              </a:rPr>
              <a:t> </a:t>
            </a:r>
            <a:r>
              <a:rPr sz="1200" spc="-10" dirty="0">
                <a:latin typeface="Calibri"/>
                <a:cs typeface="Calibri"/>
              </a:rPr>
              <a:t>easy</a:t>
            </a:r>
            <a:r>
              <a:rPr sz="1200" spc="-5" dirty="0">
                <a:latin typeface="Calibri"/>
                <a:cs typeface="Calibri"/>
              </a:rPr>
              <a:t> access</a:t>
            </a:r>
            <a:r>
              <a:rPr sz="1200" spc="40" dirty="0">
                <a:latin typeface="Calibri"/>
                <a:cs typeface="Calibri"/>
              </a:rPr>
              <a:t> </a:t>
            </a:r>
            <a:r>
              <a:rPr sz="1200" spc="-5" dirty="0">
                <a:latin typeface="Calibri"/>
                <a:cs typeface="Calibri"/>
              </a:rPr>
              <a:t>to resources.</a:t>
            </a:r>
            <a:endParaRPr sz="1200" dirty="0">
              <a:latin typeface="Calibri"/>
              <a:cs typeface="Calibri"/>
            </a:endParaRPr>
          </a:p>
        </p:txBody>
      </p:sp>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D52E17C7-BE54-1F67-1D20-B0CD41B0B1DC}"/>
              </a:ext>
            </a:extLst>
          </p:cNvPr>
          <p:cNvSpPr txBox="1"/>
          <p:nvPr/>
        </p:nvSpPr>
        <p:spPr>
          <a:xfrm>
            <a:off x="2985516" y="4229919"/>
            <a:ext cx="5777483" cy="684162"/>
          </a:xfrm>
          <a:prstGeom prst="rect">
            <a:avLst/>
          </a:prstGeom>
        </p:spPr>
        <p:txBody>
          <a:bodyPr vert="horz" wrap="square" lIns="0" tIns="12065" rIns="0" bIns="0" rtlCol="0">
            <a:spAutoFit/>
          </a:bodyPr>
          <a:lstStyle/>
          <a:p>
            <a:pPr marL="241300" marR="10795" indent="-228600">
              <a:lnSpc>
                <a:spcPct val="100000"/>
              </a:lnSpc>
              <a:spcBef>
                <a:spcPts val="95"/>
              </a:spcBef>
              <a:buFont typeface="Arial MT"/>
              <a:buChar char="•"/>
              <a:tabLst>
                <a:tab pos="240665" algn="l"/>
                <a:tab pos="241300" algn="l"/>
              </a:tabLst>
            </a:pPr>
            <a:r>
              <a:rPr sz="1600" spc="-95" dirty="0">
                <a:solidFill>
                  <a:srgbClr val="292929"/>
                </a:solidFill>
                <a:latin typeface="Times New Roman" panose="02020603050405020304" pitchFamily="18" charset="0"/>
                <a:cs typeface="Times New Roman" panose="02020603050405020304" pitchFamily="18" charset="0"/>
              </a:rPr>
              <a:t>Launch</a:t>
            </a:r>
            <a:r>
              <a:rPr sz="1600" spc="55"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Site</a:t>
            </a:r>
            <a:r>
              <a:rPr sz="1600" spc="65" dirty="0">
                <a:solidFill>
                  <a:srgbClr val="292929"/>
                </a:solidFill>
                <a:latin typeface="Times New Roman" panose="02020603050405020304" pitchFamily="18" charset="0"/>
                <a:cs typeface="Times New Roman" panose="02020603050405020304" pitchFamily="18" charset="0"/>
              </a:rPr>
              <a:t> </a:t>
            </a:r>
            <a:r>
              <a:rPr sz="1600" spc="-204" dirty="0">
                <a:solidFill>
                  <a:srgbClr val="292929"/>
                </a:solidFill>
                <a:latin typeface="Times New Roman" panose="02020603050405020304" pitchFamily="18" charset="0"/>
                <a:cs typeface="Times New Roman" panose="02020603050405020304" pitchFamily="18" charset="0"/>
              </a:rPr>
              <a:t>‘KSC</a:t>
            </a:r>
            <a:r>
              <a:rPr sz="1600" spc="75" dirty="0">
                <a:solidFill>
                  <a:srgbClr val="292929"/>
                </a:solidFill>
                <a:latin typeface="Times New Roman" panose="02020603050405020304" pitchFamily="18" charset="0"/>
                <a:cs typeface="Times New Roman" panose="02020603050405020304" pitchFamily="18" charset="0"/>
              </a:rPr>
              <a:t> </a:t>
            </a:r>
            <a:r>
              <a:rPr sz="1600" spc="-45" dirty="0">
                <a:solidFill>
                  <a:srgbClr val="292929"/>
                </a:solidFill>
                <a:latin typeface="Times New Roman" panose="02020603050405020304" pitchFamily="18" charset="0"/>
                <a:cs typeface="Times New Roman" panose="02020603050405020304" pitchFamily="18" charset="0"/>
              </a:rPr>
              <a:t>LC-39A’ </a:t>
            </a:r>
            <a:r>
              <a:rPr sz="1600" spc="-570" dirty="0">
                <a:solidFill>
                  <a:srgbClr val="292929"/>
                </a:solidFill>
                <a:latin typeface="Times New Roman" panose="02020603050405020304" pitchFamily="18" charset="0"/>
                <a:cs typeface="Times New Roman" panose="02020603050405020304" pitchFamily="18" charset="0"/>
              </a:rPr>
              <a:t> </a:t>
            </a:r>
            <a:r>
              <a:rPr sz="1600" spc="-114" dirty="0">
                <a:solidFill>
                  <a:srgbClr val="292929"/>
                </a:solidFill>
                <a:latin typeface="Times New Roman" panose="02020603050405020304" pitchFamily="18" charset="0"/>
                <a:cs typeface="Times New Roman" panose="02020603050405020304" pitchFamily="18" charset="0"/>
              </a:rPr>
              <a:t>has</a:t>
            </a:r>
            <a:r>
              <a:rPr sz="1600" spc="-110" dirty="0">
                <a:solidFill>
                  <a:srgbClr val="292929"/>
                </a:solidFill>
                <a:latin typeface="Times New Roman" panose="02020603050405020304" pitchFamily="18" charset="0"/>
                <a:cs typeface="Times New Roman" panose="02020603050405020304" pitchFamily="18" charset="0"/>
              </a:rPr>
              <a:t> </a:t>
            </a:r>
            <a:r>
              <a:rPr sz="1600" spc="-35" dirty="0">
                <a:solidFill>
                  <a:srgbClr val="292929"/>
                </a:solidFill>
                <a:latin typeface="Times New Roman" panose="02020603050405020304" pitchFamily="18" charset="0"/>
                <a:cs typeface="Times New Roman" panose="02020603050405020304" pitchFamily="18" charset="0"/>
              </a:rPr>
              <a:t>the </a:t>
            </a:r>
            <a:r>
              <a:rPr sz="1600" spc="-40" dirty="0">
                <a:solidFill>
                  <a:srgbClr val="292929"/>
                </a:solidFill>
                <a:latin typeface="Times New Roman" panose="02020603050405020304" pitchFamily="18" charset="0"/>
                <a:cs typeface="Times New Roman" panose="02020603050405020304" pitchFamily="18" charset="0"/>
              </a:rPr>
              <a:t>highest </a:t>
            </a:r>
            <a:r>
              <a:rPr sz="1600" spc="-80" dirty="0">
                <a:solidFill>
                  <a:srgbClr val="292929"/>
                </a:solidFill>
                <a:latin typeface="Times New Roman" panose="02020603050405020304" pitchFamily="18" charset="0"/>
                <a:cs typeface="Times New Roman" panose="02020603050405020304" pitchFamily="18" charset="0"/>
              </a:rPr>
              <a:t>launch </a:t>
            </a:r>
            <a:r>
              <a:rPr sz="1600" spc="-75" dirty="0">
                <a:solidFill>
                  <a:srgbClr val="292929"/>
                </a:solidFill>
                <a:latin typeface="Times New Roman" panose="02020603050405020304" pitchFamily="18" charset="0"/>
                <a:cs typeface="Times New Roman" panose="02020603050405020304" pitchFamily="18" charset="0"/>
              </a:rPr>
              <a:t> </a:t>
            </a:r>
            <a:r>
              <a:rPr sz="1600" spc="-130" dirty="0">
                <a:solidFill>
                  <a:srgbClr val="292929"/>
                </a:solidFill>
                <a:latin typeface="Times New Roman" panose="02020603050405020304" pitchFamily="18" charset="0"/>
                <a:cs typeface="Times New Roman" panose="02020603050405020304" pitchFamily="18" charset="0"/>
              </a:rPr>
              <a:t>success</a:t>
            </a:r>
            <a:r>
              <a:rPr sz="1600" spc="70" dirty="0">
                <a:solidFill>
                  <a:srgbClr val="292929"/>
                </a:solidFill>
                <a:latin typeface="Times New Roman" panose="02020603050405020304" pitchFamily="18" charset="0"/>
                <a:cs typeface="Times New Roman" panose="02020603050405020304" pitchFamily="18" charset="0"/>
              </a:rPr>
              <a:t> </a:t>
            </a:r>
            <a:r>
              <a:rPr sz="1600" spc="-45" dirty="0">
                <a:solidFill>
                  <a:srgbClr val="292929"/>
                </a:solidFill>
                <a:latin typeface="Times New Roman" panose="02020603050405020304" pitchFamily="18" charset="0"/>
                <a:cs typeface="Times New Roman" panose="02020603050405020304" pitchFamily="18" charset="0"/>
              </a:rPr>
              <a:t>rate</a:t>
            </a:r>
            <a:endParaRPr sz="1600" dirty="0">
              <a:latin typeface="Times New Roman" panose="02020603050405020304" pitchFamily="18" charset="0"/>
              <a:cs typeface="Times New Roman" panose="02020603050405020304" pitchFamily="18" charset="0"/>
            </a:endParaRPr>
          </a:p>
          <a:p>
            <a:pPr marL="241300" marR="5080" indent="-228600">
              <a:lnSpc>
                <a:spcPct val="100000"/>
              </a:lnSpc>
              <a:spcBef>
                <a:spcPts val="1405"/>
              </a:spcBef>
              <a:buFont typeface="Arial MT"/>
              <a:buChar char="•"/>
              <a:tabLst>
                <a:tab pos="240665" algn="l"/>
                <a:tab pos="241300" algn="l"/>
              </a:tabLst>
            </a:pPr>
            <a:r>
              <a:rPr sz="1600" spc="-95" dirty="0">
                <a:solidFill>
                  <a:srgbClr val="292929"/>
                </a:solidFill>
                <a:latin typeface="Times New Roman" panose="02020603050405020304" pitchFamily="18" charset="0"/>
                <a:cs typeface="Times New Roman" panose="02020603050405020304" pitchFamily="18" charset="0"/>
              </a:rPr>
              <a:t>Launch</a:t>
            </a:r>
            <a:r>
              <a:rPr sz="1600" spc="-90"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Site </a:t>
            </a:r>
            <a:r>
              <a:rPr sz="1600" spc="-200" dirty="0">
                <a:solidFill>
                  <a:srgbClr val="292929"/>
                </a:solidFill>
                <a:latin typeface="Times New Roman" panose="02020603050405020304" pitchFamily="18" charset="0"/>
                <a:cs typeface="Times New Roman" panose="02020603050405020304" pitchFamily="18" charset="0"/>
              </a:rPr>
              <a:t>‘CCAFS</a:t>
            </a:r>
            <a:r>
              <a:rPr sz="1600" spc="-195" dirty="0">
                <a:solidFill>
                  <a:srgbClr val="292929"/>
                </a:solidFill>
                <a:latin typeface="Times New Roman" panose="02020603050405020304" pitchFamily="18" charset="0"/>
                <a:cs typeface="Times New Roman" panose="02020603050405020304" pitchFamily="18" charset="0"/>
              </a:rPr>
              <a:t> </a:t>
            </a:r>
            <a:r>
              <a:rPr sz="1600" spc="-180" dirty="0">
                <a:solidFill>
                  <a:srgbClr val="292929"/>
                </a:solidFill>
                <a:latin typeface="Times New Roman" panose="02020603050405020304" pitchFamily="18" charset="0"/>
                <a:cs typeface="Times New Roman" panose="02020603050405020304" pitchFamily="18" charset="0"/>
              </a:rPr>
              <a:t>SLC- </a:t>
            </a:r>
            <a:r>
              <a:rPr sz="1600" spc="-175" dirty="0">
                <a:solidFill>
                  <a:srgbClr val="292929"/>
                </a:solidFill>
                <a:latin typeface="Times New Roman" panose="02020603050405020304" pitchFamily="18" charset="0"/>
                <a:cs typeface="Times New Roman" panose="02020603050405020304" pitchFamily="18" charset="0"/>
              </a:rPr>
              <a:t> </a:t>
            </a:r>
            <a:r>
              <a:rPr sz="1600" spc="75" dirty="0">
                <a:solidFill>
                  <a:srgbClr val="292929"/>
                </a:solidFill>
                <a:latin typeface="Times New Roman" panose="02020603050405020304" pitchFamily="18" charset="0"/>
                <a:cs typeface="Times New Roman" panose="02020603050405020304" pitchFamily="18" charset="0"/>
              </a:rPr>
              <a:t>40’</a:t>
            </a:r>
            <a:r>
              <a:rPr sz="1600" spc="45" dirty="0">
                <a:solidFill>
                  <a:srgbClr val="292929"/>
                </a:solidFill>
                <a:latin typeface="Times New Roman" panose="02020603050405020304" pitchFamily="18" charset="0"/>
                <a:cs typeface="Times New Roman" panose="02020603050405020304" pitchFamily="18" charset="0"/>
              </a:rPr>
              <a:t> </a:t>
            </a:r>
            <a:r>
              <a:rPr sz="1600" spc="-114" dirty="0">
                <a:solidFill>
                  <a:srgbClr val="292929"/>
                </a:solidFill>
                <a:latin typeface="Times New Roman" panose="02020603050405020304" pitchFamily="18" charset="0"/>
                <a:cs typeface="Times New Roman" panose="02020603050405020304" pitchFamily="18" charset="0"/>
              </a:rPr>
              <a:t>has</a:t>
            </a:r>
            <a:r>
              <a:rPr sz="1600" spc="60" dirty="0">
                <a:solidFill>
                  <a:srgbClr val="292929"/>
                </a:solidFill>
                <a:latin typeface="Times New Roman" panose="02020603050405020304" pitchFamily="18" charset="0"/>
                <a:cs typeface="Times New Roman" panose="02020603050405020304" pitchFamily="18" charset="0"/>
              </a:rPr>
              <a:t> </a:t>
            </a:r>
            <a:r>
              <a:rPr sz="1600" spc="-35" dirty="0">
                <a:solidFill>
                  <a:srgbClr val="292929"/>
                </a:solidFill>
                <a:latin typeface="Times New Roman" panose="02020603050405020304" pitchFamily="18" charset="0"/>
                <a:cs typeface="Times New Roman" panose="02020603050405020304" pitchFamily="18" charset="0"/>
              </a:rPr>
              <a:t>the</a:t>
            </a:r>
            <a:r>
              <a:rPr sz="1600" spc="60"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lowest</a:t>
            </a:r>
            <a:r>
              <a:rPr sz="1600" spc="60"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launch </a:t>
            </a:r>
            <a:r>
              <a:rPr sz="1600" spc="-570" dirty="0">
                <a:solidFill>
                  <a:srgbClr val="292929"/>
                </a:solidFill>
                <a:latin typeface="Times New Roman" panose="02020603050405020304" pitchFamily="18" charset="0"/>
                <a:cs typeface="Times New Roman" panose="02020603050405020304" pitchFamily="18" charset="0"/>
              </a:rPr>
              <a:t> </a:t>
            </a:r>
            <a:r>
              <a:rPr sz="1600" spc="-130" dirty="0">
                <a:solidFill>
                  <a:srgbClr val="292929"/>
                </a:solidFill>
                <a:latin typeface="Times New Roman" panose="02020603050405020304" pitchFamily="18" charset="0"/>
                <a:cs typeface="Times New Roman" panose="02020603050405020304" pitchFamily="18" charset="0"/>
              </a:rPr>
              <a:t>success</a:t>
            </a:r>
            <a:r>
              <a:rPr sz="1600" spc="70" dirty="0">
                <a:solidFill>
                  <a:srgbClr val="292929"/>
                </a:solidFill>
                <a:latin typeface="Times New Roman" panose="02020603050405020304" pitchFamily="18" charset="0"/>
                <a:cs typeface="Times New Roman" panose="02020603050405020304" pitchFamily="18" charset="0"/>
              </a:rPr>
              <a:t> </a:t>
            </a:r>
            <a:r>
              <a:rPr sz="1600" spc="-45" dirty="0">
                <a:solidFill>
                  <a:srgbClr val="292929"/>
                </a:solidFill>
                <a:latin typeface="Times New Roman" panose="02020603050405020304" pitchFamily="18" charset="0"/>
                <a:cs typeface="Times New Roman" panose="02020603050405020304" pitchFamily="18" charset="0"/>
              </a:rPr>
              <a:t>rate</a:t>
            </a:r>
            <a:endParaRPr sz="1600" dirty="0">
              <a:latin typeface="Times New Roman" panose="02020603050405020304" pitchFamily="18" charset="0"/>
              <a:cs typeface="Times New Roman" panose="02020603050405020304" pitchFamily="18" charset="0"/>
            </a:endParaRPr>
          </a:p>
        </p:txBody>
      </p:sp>
      <p:pic>
        <p:nvPicPr>
          <p:cNvPr id="6" name="object 4">
            <a:extLst>
              <a:ext uri="{FF2B5EF4-FFF2-40B4-BE49-F238E27FC236}">
                <a16:creationId xmlns:a16="http://schemas.microsoft.com/office/drawing/2014/main" id="{8CC4E0A0-5048-6EA7-96C8-98174D8BE487}"/>
              </a:ext>
            </a:extLst>
          </p:cNvPr>
          <p:cNvPicPr/>
          <p:nvPr/>
        </p:nvPicPr>
        <p:blipFill>
          <a:blip r:embed="rId3" cstate="print"/>
          <a:stretch>
            <a:fillRect/>
          </a:stretch>
        </p:blipFill>
        <p:spPr>
          <a:xfrm>
            <a:off x="3276600" y="1432560"/>
            <a:ext cx="4995673" cy="2580133"/>
          </a:xfrm>
          <a:prstGeom prst="rect">
            <a:avLst/>
          </a:prstGeom>
        </p:spPr>
      </p:pic>
      <p:sp>
        <p:nvSpPr>
          <p:cNvPr id="7" name="object 3">
            <a:extLst>
              <a:ext uri="{FF2B5EF4-FFF2-40B4-BE49-F238E27FC236}">
                <a16:creationId xmlns:a16="http://schemas.microsoft.com/office/drawing/2014/main" id="{16266B8E-C53B-FD03-AF93-C9D587C0DE75}"/>
              </a:ext>
            </a:extLst>
          </p:cNvPr>
          <p:cNvSpPr txBox="1">
            <a:spLocks/>
          </p:cNvSpPr>
          <p:nvPr/>
        </p:nvSpPr>
        <p:spPr>
          <a:xfrm>
            <a:off x="848968" y="417398"/>
            <a:ext cx="9036711" cy="581569"/>
          </a:xfrm>
          <a:prstGeom prst="rect">
            <a:avLst/>
          </a:prstGeom>
        </p:spPr>
        <p:txBody>
          <a:bodyPr vert="horz" wrap="square" lIns="0" tIns="1206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95"/>
              </a:spcBef>
            </a:pPr>
            <a:r>
              <a:rPr lang="en-US" sz="3700" dirty="0">
                <a:solidFill>
                  <a:srgbClr val="0B49CB"/>
                </a:solidFill>
                <a:latin typeface="Abadi"/>
              </a:rPr>
              <a:t>Launch Success Counts For All Sites</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12700">
              <a:lnSpc>
                <a:spcPct val="120000"/>
              </a:lnSpc>
              <a:spcBef>
                <a:spcPts val="95"/>
              </a:spcBef>
            </a:pPr>
            <a:r>
              <a:rPr lang="en-US" sz="3700" dirty="0">
                <a:solidFill>
                  <a:srgbClr val="0B49CB"/>
                </a:solidFill>
                <a:latin typeface="Abadi"/>
                <a:ea typeface="+mj-ea"/>
                <a:cs typeface="+mj-cs"/>
              </a:rPr>
              <a:t>Launch Site with Highest Launch Success Ratio</a:t>
            </a:r>
          </a:p>
        </p:txBody>
      </p:sp>
      <p:sp>
        <p:nvSpPr>
          <p:cNvPr id="4" name="object 2">
            <a:extLst>
              <a:ext uri="{FF2B5EF4-FFF2-40B4-BE49-F238E27FC236}">
                <a16:creationId xmlns:a16="http://schemas.microsoft.com/office/drawing/2014/main" id="{A6299B29-D110-7660-BA77-F31C8BC08740}"/>
              </a:ext>
            </a:extLst>
          </p:cNvPr>
          <p:cNvSpPr txBox="1"/>
          <p:nvPr/>
        </p:nvSpPr>
        <p:spPr>
          <a:xfrm>
            <a:off x="2286000" y="3657600"/>
            <a:ext cx="7866292" cy="1202252"/>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0665" algn="l"/>
                <a:tab pos="241300" algn="l"/>
              </a:tabLst>
            </a:pPr>
            <a:r>
              <a:rPr dirty="0">
                <a:solidFill>
                  <a:srgbClr val="292929"/>
                </a:solidFill>
                <a:latin typeface="Times New Roman" panose="02020603050405020304" pitchFamily="18" charset="0"/>
                <a:cs typeface="Times New Roman" panose="02020603050405020304" pitchFamily="18" charset="0"/>
              </a:rPr>
              <a:t>KSC LC-39A Launch Site  has the highest launch  success rate and count</a:t>
            </a:r>
            <a:endParaRPr dirty="0">
              <a:latin typeface="Times New Roman" panose="02020603050405020304" pitchFamily="18" charset="0"/>
              <a:cs typeface="Times New Roman" panose="02020603050405020304" pitchFamily="18" charset="0"/>
            </a:endParaRPr>
          </a:p>
          <a:p>
            <a:pPr marL="241300" indent="-228600">
              <a:lnSpc>
                <a:spcPct val="100000"/>
              </a:lnSpc>
              <a:spcBef>
                <a:spcPts val="1410"/>
              </a:spcBef>
              <a:buFont typeface="Arial MT"/>
              <a:buChar char="•"/>
              <a:tabLst>
                <a:tab pos="240665" algn="l"/>
                <a:tab pos="241300" algn="l"/>
              </a:tabLst>
            </a:pPr>
            <a:r>
              <a:rPr dirty="0">
                <a:solidFill>
                  <a:srgbClr val="292929"/>
                </a:solidFill>
                <a:latin typeface="Times New Roman" panose="02020603050405020304" pitchFamily="18" charset="0"/>
                <a:cs typeface="Times New Roman" panose="02020603050405020304" pitchFamily="18" charset="0"/>
              </a:rPr>
              <a:t>Launch success rate is</a:t>
            </a:r>
            <a:r>
              <a:rPr lang="en-IN" dirty="0">
                <a:solidFill>
                  <a:srgbClr val="292929"/>
                </a:solidFill>
                <a:latin typeface="Times New Roman" panose="02020603050405020304" pitchFamily="18" charset="0"/>
                <a:cs typeface="Times New Roman" panose="02020603050405020304" pitchFamily="18" charset="0"/>
              </a:rPr>
              <a:t> </a:t>
            </a:r>
            <a:r>
              <a:rPr dirty="0">
                <a:solidFill>
                  <a:srgbClr val="292929"/>
                </a:solidFill>
                <a:latin typeface="Times New Roman" panose="02020603050405020304" pitchFamily="18" charset="0"/>
                <a:cs typeface="Times New Roman" panose="02020603050405020304" pitchFamily="18" charset="0"/>
              </a:rPr>
              <a:t>76.9%</a:t>
            </a:r>
            <a:endParaRPr dirty="0">
              <a:latin typeface="Times New Roman" panose="02020603050405020304" pitchFamily="18" charset="0"/>
              <a:cs typeface="Times New Roman" panose="02020603050405020304" pitchFamily="18" charset="0"/>
            </a:endParaRPr>
          </a:p>
          <a:p>
            <a:pPr marL="241300" indent="-228600">
              <a:lnSpc>
                <a:spcPct val="100000"/>
              </a:lnSpc>
              <a:spcBef>
                <a:spcPts val="1405"/>
              </a:spcBef>
              <a:buFont typeface="Arial MT"/>
              <a:buChar char="•"/>
              <a:tabLst>
                <a:tab pos="240665" algn="l"/>
                <a:tab pos="241300" algn="l"/>
              </a:tabLst>
            </a:pPr>
            <a:r>
              <a:rPr dirty="0">
                <a:solidFill>
                  <a:srgbClr val="292929"/>
                </a:solidFill>
                <a:latin typeface="Times New Roman" panose="02020603050405020304" pitchFamily="18" charset="0"/>
                <a:cs typeface="Times New Roman" panose="02020603050405020304" pitchFamily="18" charset="0"/>
              </a:rPr>
              <a:t>Launch success failure</a:t>
            </a:r>
            <a:r>
              <a:rPr lang="en-IN" dirty="0">
                <a:solidFill>
                  <a:srgbClr val="292929"/>
                </a:solidFill>
                <a:latin typeface="Times New Roman" panose="02020603050405020304" pitchFamily="18" charset="0"/>
                <a:cs typeface="Times New Roman" panose="02020603050405020304" pitchFamily="18" charset="0"/>
              </a:rPr>
              <a:t> </a:t>
            </a:r>
            <a:r>
              <a:rPr dirty="0">
                <a:solidFill>
                  <a:srgbClr val="292929"/>
                </a:solidFill>
                <a:latin typeface="Times New Roman" panose="02020603050405020304" pitchFamily="18" charset="0"/>
                <a:cs typeface="Times New Roman" panose="02020603050405020304" pitchFamily="18" charset="0"/>
              </a:rPr>
              <a:t>rate is 23.1%</a:t>
            </a:r>
            <a:endParaRPr dirty="0">
              <a:latin typeface="Times New Roman" panose="02020603050405020304" pitchFamily="18" charset="0"/>
              <a:cs typeface="Times New Roman" panose="02020603050405020304" pitchFamily="18" charset="0"/>
            </a:endParaRPr>
          </a:p>
        </p:txBody>
      </p:sp>
      <p:pic>
        <p:nvPicPr>
          <p:cNvPr id="6" name="object 4">
            <a:extLst>
              <a:ext uri="{FF2B5EF4-FFF2-40B4-BE49-F238E27FC236}">
                <a16:creationId xmlns:a16="http://schemas.microsoft.com/office/drawing/2014/main" id="{9C9DA98E-C8FE-FBD3-1582-065DEA697A7C}"/>
              </a:ext>
            </a:extLst>
          </p:cNvPr>
          <p:cNvPicPr/>
          <p:nvPr/>
        </p:nvPicPr>
        <p:blipFill>
          <a:blip r:embed="rId3" cstate="print"/>
          <a:stretch>
            <a:fillRect/>
          </a:stretch>
        </p:blipFill>
        <p:spPr>
          <a:xfrm>
            <a:off x="4312539" y="1447800"/>
            <a:ext cx="3566921" cy="19812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C6AF23A-8D85-0EE5-BE28-D1EFFE1E9669}"/>
              </a:ext>
            </a:extLst>
          </p:cNvPr>
          <p:cNvSpPr txBox="1"/>
          <p:nvPr/>
        </p:nvSpPr>
        <p:spPr>
          <a:xfrm>
            <a:off x="2286000" y="4015047"/>
            <a:ext cx="7303834" cy="1318951"/>
          </a:xfrm>
          <a:prstGeom prst="rect">
            <a:avLst/>
          </a:prstGeom>
        </p:spPr>
        <p:txBody>
          <a:bodyPr vert="horz" wrap="square" lIns="0" tIns="188595" rIns="0" bIns="0" rtlCol="0">
            <a:spAutoFit/>
          </a:bodyPr>
          <a:lstStyle/>
          <a:p>
            <a:pPr marL="241300" indent="-228600">
              <a:lnSpc>
                <a:spcPct val="100000"/>
              </a:lnSpc>
              <a:spcBef>
                <a:spcPts val="1485"/>
              </a:spcBef>
              <a:buFont typeface="Arial MT"/>
              <a:buChar char="•"/>
              <a:tabLst>
                <a:tab pos="240665" algn="l"/>
                <a:tab pos="241300" algn="l"/>
              </a:tabLst>
            </a:pPr>
            <a:r>
              <a:rPr sz="1600" spc="-40" dirty="0">
                <a:solidFill>
                  <a:srgbClr val="292929"/>
                </a:solidFill>
                <a:latin typeface="Times New Roman" panose="02020603050405020304" pitchFamily="18" charset="0"/>
                <a:cs typeface="Times New Roman" panose="02020603050405020304" pitchFamily="18" charset="0"/>
              </a:rPr>
              <a:t>Most</a:t>
            </a:r>
            <a:r>
              <a:rPr sz="1600" spc="65"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successful</a:t>
            </a:r>
            <a:r>
              <a:rPr sz="1600" spc="40"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launches</a:t>
            </a:r>
            <a:r>
              <a:rPr sz="1600" spc="30"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are</a:t>
            </a:r>
            <a:r>
              <a:rPr sz="1600" spc="60" dirty="0">
                <a:solidFill>
                  <a:srgbClr val="292929"/>
                </a:solidFill>
                <a:latin typeface="Times New Roman" panose="02020603050405020304" pitchFamily="18" charset="0"/>
                <a:cs typeface="Times New Roman" panose="02020603050405020304" pitchFamily="18" charset="0"/>
              </a:rPr>
              <a:t> </a:t>
            </a:r>
            <a:r>
              <a:rPr sz="1600" spc="-15" dirty="0">
                <a:solidFill>
                  <a:srgbClr val="292929"/>
                </a:solidFill>
                <a:latin typeface="Times New Roman" panose="02020603050405020304" pitchFamily="18" charset="0"/>
                <a:cs typeface="Times New Roman" panose="02020603050405020304" pitchFamily="18" charset="0"/>
              </a:rPr>
              <a:t>in</a:t>
            </a:r>
            <a:r>
              <a:rPr sz="1600" spc="6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60" dirty="0">
                <a:solidFill>
                  <a:srgbClr val="292929"/>
                </a:solidFill>
                <a:latin typeface="Times New Roman" panose="02020603050405020304" pitchFamily="18" charset="0"/>
                <a:cs typeface="Times New Roman" panose="02020603050405020304" pitchFamily="18" charset="0"/>
              </a:rPr>
              <a:t> </a:t>
            </a:r>
            <a:r>
              <a:rPr sz="1600" spc="-45" dirty="0">
                <a:solidFill>
                  <a:srgbClr val="292929"/>
                </a:solidFill>
                <a:latin typeface="Times New Roman" panose="02020603050405020304" pitchFamily="18" charset="0"/>
                <a:cs typeface="Times New Roman" panose="02020603050405020304" pitchFamily="18" charset="0"/>
              </a:rPr>
              <a:t>payload</a:t>
            </a:r>
            <a:r>
              <a:rPr sz="1600" spc="3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range</a:t>
            </a:r>
            <a:r>
              <a:rPr sz="1600" spc="60" dirty="0">
                <a:solidFill>
                  <a:srgbClr val="292929"/>
                </a:solidFill>
                <a:latin typeface="Times New Roman" panose="02020603050405020304" pitchFamily="18" charset="0"/>
                <a:cs typeface="Times New Roman" panose="02020603050405020304" pitchFamily="18" charset="0"/>
              </a:rPr>
              <a:t> </a:t>
            </a:r>
            <a:r>
              <a:rPr sz="1600" spc="-25" dirty="0">
                <a:solidFill>
                  <a:srgbClr val="292929"/>
                </a:solidFill>
                <a:latin typeface="Times New Roman" panose="02020603050405020304" pitchFamily="18" charset="0"/>
                <a:cs typeface="Times New Roman" panose="02020603050405020304" pitchFamily="18" charset="0"/>
              </a:rPr>
              <a:t>from</a:t>
            </a:r>
            <a:r>
              <a:rPr sz="1600" spc="60" dirty="0">
                <a:solidFill>
                  <a:srgbClr val="292929"/>
                </a:solidFill>
                <a:latin typeface="Times New Roman" panose="02020603050405020304" pitchFamily="18" charset="0"/>
                <a:cs typeface="Times New Roman" panose="02020603050405020304" pitchFamily="18" charset="0"/>
              </a:rPr>
              <a:t> </a:t>
            </a:r>
            <a:r>
              <a:rPr sz="1600" spc="95" dirty="0">
                <a:solidFill>
                  <a:srgbClr val="292929"/>
                </a:solidFill>
                <a:latin typeface="Times New Roman" panose="02020603050405020304" pitchFamily="18" charset="0"/>
                <a:cs typeface="Times New Roman" panose="02020603050405020304" pitchFamily="18" charset="0"/>
              </a:rPr>
              <a:t>2000</a:t>
            </a:r>
            <a:r>
              <a:rPr sz="1600" spc="80"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to</a:t>
            </a:r>
            <a:r>
              <a:rPr sz="1600" spc="70" dirty="0">
                <a:solidFill>
                  <a:srgbClr val="292929"/>
                </a:solidFill>
                <a:latin typeface="Times New Roman" panose="02020603050405020304" pitchFamily="18" charset="0"/>
                <a:cs typeface="Times New Roman" panose="02020603050405020304" pitchFamily="18" charset="0"/>
              </a:rPr>
              <a:t> </a:t>
            </a:r>
            <a:r>
              <a:rPr sz="1600" spc="-20" dirty="0">
                <a:solidFill>
                  <a:srgbClr val="292929"/>
                </a:solidFill>
                <a:latin typeface="Times New Roman" panose="02020603050405020304" pitchFamily="18" charset="0"/>
                <a:cs typeface="Times New Roman" panose="02020603050405020304" pitchFamily="18" charset="0"/>
              </a:rPr>
              <a:t>about</a:t>
            </a:r>
            <a:r>
              <a:rPr sz="1600" spc="40" dirty="0">
                <a:solidFill>
                  <a:srgbClr val="292929"/>
                </a:solidFill>
                <a:latin typeface="Times New Roman" panose="02020603050405020304" pitchFamily="18" charset="0"/>
                <a:cs typeface="Times New Roman" panose="02020603050405020304" pitchFamily="18" charset="0"/>
              </a:rPr>
              <a:t> </a:t>
            </a:r>
            <a:r>
              <a:rPr sz="1600" spc="95" dirty="0">
                <a:solidFill>
                  <a:srgbClr val="292929"/>
                </a:solidFill>
                <a:latin typeface="Times New Roman" panose="02020603050405020304" pitchFamily="18" charset="0"/>
                <a:cs typeface="Times New Roman" panose="02020603050405020304" pitchFamily="18" charset="0"/>
              </a:rPr>
              <a:t>5500</a:t>
            </a:r>
            <a:endParaRPr sz="1600" dirty="0">
              <a:latin typeface="Times New Roman" panose="02020603050405020304" pitchFamily="18" charset="0"/>
              <a:cs typeface="Times New Roman" panose="02020603050405020304" pitchFamily="18" charset="0"/>
            </a:endParaRPr>
          </a:p>
          <a:p>
            <a:pPr marL="241300" indent="-228600">
              <a:lnSpc>
                <a:spcPct val="100000"/>
              </a:lnSpc>
              <a:spcBef>
                <a:spcPts val="1395"/>
              </a:spcBef>
              <a:buFont typeface="Arial MT"/>
              <a:buChar char="•"/>
              <a:tabLst>
                <a:tab pos="240665" algn="l"/>
                <a:tab pos="241300" algn="l"/>
              </a:tabLst>
            </a:pPr>
            <a:r>
              <a:rPr sz="1600" spc="-40" dirty="0">
                <a:solidFill>
                  <a:srgbClr val="292929"/>
                </a:solidFill>
                <a:latin typeface="Times New Roman" panose="02020603050405020304" pitchFamily="18" charset="0"/>
                <a:cs typeface="Times New Roman" panose="02020603050405020304" pitchFamily="18" charset="0"/>
              </a:rPr>
              <a:t>Booster</a:t>
            </a:r>
            <a:r>
              <a:rPr sz="1600" spc="55" dirty="0">
                <a:solidFill>
                  <a:srgbClr val="292929"/>
                </a:solidFill>
                <a:latin typeface="Times New Roman" panose="02020603050405020304" pitchFamily="18" charset="0"/>
                <a:cs typeface="Times New Roman" panose="02020603050405020304" pitchFamily="18" charset="0"/>
              </a:rPr>
              <a:t> </a:t>
            </a:r>
            <a:r>
              <a:rPr sz="1600" spc="-50" dirty="0">
                <a:solidFill>
                  <a:srgbClr val="292929"/>
                </a:solidFill>
                <a:latin typeface="Times New Roman" panose="02020603050405020304" pitchFamily="18" charset="0"/>
                <a:cs typeface="Times New Roman" panose="02020603050405020304" pitchFamily="18" charset="0"/>
              </a:rPr>
              <a:t>version</a:t>
            </a:r>
            <a:r>
              <a:rPr sz="1600" spc="60" dirty="0">
                <a:solidFill>
                  <a:srgbClr val="292929"/>
                </a:solidFill>
                <a:latin typeface="Times New Roman" panose="02020603050405020304" pitchFamily="18" charset="0"/>
                <a:cs typeface="Times New Roman" panose="02020603050405020304" pitchFamily="18" charset="0"/>
              </a:rPr>
              <a:t> </a:t>
            </a:r>
            <a:r>
              <a:rPr sz="1600" spc="-45" dirty="0">
                <a:solidFill>
                  <a:srgbClr val="292929"/>
                </a:solidFill>
                <a:latin typeface="Times New Roman" panose="02020603050405020304" pitchFamily="18" charset="0"/>
                <a:cs typeface="Times New Roman" panose="02020603050405020304" pitchFamily="18" charset="0"/>
              </a:rPr>
              <a:t>category</a:t>
            </a:r>
            <a:r>
              <a:rPr sz="1600" spc="40" dirty="0">
                <a:solidFill>
                  <a:srgbClr val="292929"/>
                </a:solidFill>
                <a:latin typeface="Times New Roman" panose="02020603050405020304" pitchFamily="18" charset="0"/>
                <a:cs typeface="Times New Roman" panose="02020603050405020304" pitchFamily="18" charset="0"/>
              </a:rPr>
              <a:t> </a:t>
            </a:r>
            <a:r>
              <a:rPr sz="1600" spc="-90" dirty="0">
                <a:solidFill>
                  <a:srgbClr val="292929"/>
                </a:solidFill>
                <a:latin typeface="Times New Roman" panose="02020603050405020304" pitchFamily="18" charset="0"/>
                <a:cs typeface="Times New Roman" panose="02020603050405020304" pitchFamily="18" charset="0"/>
              </a:rPr>
              <a:t>‘FT’</a:t>
            </a:r>
            <a:r>
              <a:rPr sz="1600" spc="75" dirty="0">
                <a:solidFill>
                  <a:srgbClr val="292929"/>
                </a:solidFill>
                <a:latin typeface="Times New Roman" panose="02020603050405020304" pitchFamily="18" charset="0"/>
                <a:cs typeface="Times New Roman" panose="02020603050405020304" pitchFamily="18" charset="0"/>
              </a:rPr>
              <a:t> </a:t>
            </a:r>
            <a:r>
              <a:rPr sz="1600" spc="-100" dirty="0">
                <a:solidFill>
                  <a:srgbClr val="292929"/>
                </a:solidFill>
                <a:latin typeface="Times New Roman" panose="02020603050405020304" pitchFamily="18" charset="0"/>
                <a:cs typeface="Times New Roman" panose="02020603050405020304" pitchFamily="18" charset="0"/>
              </a:rPr>
              <a:t>has</a:t>
            </a:r>
            <a:r>
              <a:rPr sz="1600" spc="55" dirty="0">
                <a:solidFill>
                  <a:srgbClr val="292929"/>
                </a:solidFill>
                <a:latin typeface="Times New Roman" panose="02020603050405020304" pitchFamily="18" charset="0"/>
                <a:cs typeface="Times New Roman" panose="02020603050405020304" pitchFamily="18" charset="0"/>
              </a:rPr>
              <a:t> </a:t>
            </a:r>
            <a:r>
              <a:rPr sz="1600" spc="-25" dirty="0">
                <a:solidFill>
                  <a:srgbClr val="292929"/>
                </a:solidFill>
                <a:latin typeface="Times New Roman" panose="02020603050405020304" pitchFamily="18" charset="0"/>
                <a:cs typeface="Times New Roman" panose="02020603050405020304" pitchFamily="18" charset="0"/>
              </a:rPr>
              <a:t>the</a:t>
            </a:r>
            <a:r>
              <a:rPr sz="1600" spc="65"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most</a:t>
            </a:r>
            <a:r>
              <a:rPr sz="1600" spc="75"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successful</a:t>
            </a:r>
            <a:r>
              <a:rPr sz="1600" spc="40"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launches</a:t>
            </a:r>
            <a:endParaRPr lang="en-IN" sz="1600" spc="-80" dirty="0">
              <a:solidFill>
                <a:srgbClr val="292929"/>
              </a:solidFill>
              <a:latin typeface="Times New Roman" panose="02020603050405020304" pitchFamily="18" charset="0"/>
              <a:cs typeface="Times New Roman" panose="02020603050405020304" pitchFamily="18" charset="0"/>
            </a:endParaRPr>
          </a:p>
          <a:p>
            <a:pPr marL="241300" indent="-228600">
              <a:spcBef>
                <a:spcPts val="1395"/>
              </a:spcBef>
              <a:buFont typeface="Arial MT"/>
              <a:buChar char="•"/>
              <a:tabLst>
                <a:tab pos="240665" algn="l"/>
                <a:tab pos="241300" algn="l"/>
              </a:tabLst>
            </a:pPr>
            <a:r>
              <a:rPr lang="en-US" sz="1600" spc="-70" dirty="0">
                <a:solidFill>
                  <a:srgbClr val="292929"/>
                </a:solidFill>
                <a:latin typeface="Times New Roman" panose="02020603050405020304" pitchFamily="18" charset="0"/>
                <a:cs typeface="Times New Roman" panose="02020603050405020304" pitchFamily="18" charset="0"/>
              </a:rPr>
              <a:t>Only</a:t>
            </a:r>
            <a:r>
              <a:rPr lang="en-US" sz="1600" spc="50" dirty="0">
                <a:solidFill>
                  <a:srgbClr val="292929"/>
                </a:solidFill>
                <a:latin typeface="Times New Roman" panose="02020603050405020304" pitchFamily="18" charset="0"/>
                <a:cs typeface="Times New Roman" panose="02020603050405020304" pitchFamily="18" charset="0"/>
              </a:rPr>
              <a:t> </a:t>
            </a:r>
            <a:r>
              <a:rPr lang="en-US" sz="1600" spc="-20" dirty="0">
                <a:solidFill>
                  <a:srgbClr val="292929"/>
                </a:solidFill>
                <a:latin typeface="Times New Roman" panose="02020603050405020304" pitchFamily="18" charset="0"/>
                <a:cs typeface="Times New Roman" panose="02020603050405020304" pitchFamily="18" charset="0"/>
              </a:rPr>
              <a:t>booster</a:t>
            </a:r>
            <a:r>
              <a:rPr lang="en-US" sz="1600" spc="55" dirty="0">
                <a:solidFill>
                  <a:srgbClr val="292929"/>
                </a:solidFill>
                <a:latin typeface="Times New Roman" panose="02020603050405020304" pitchFamily="18" charset="0"/>
                <a:cs typeface="Times New Roman" panose="02020603050405020304" pitchFamily="18" charset="0"/>
              </a:rPr>
              <a:t> </a:t>
            </a:r>
            <a:r>
              <a:rPr lang="en-US" sz="1600" dirty="0">
                <a:solidFill>
                  <a:srgbClr val="292929"/>
                </a:solidFill>
                <a:latin typeface="Times New Roman" panose="02020603050405020304" pitchFamily="18" charset="0"/>
                <a:cs typeface="Times New Roman" panose="02020603050405020304" pitchFamily="18" charset="0"/>
              </a:rPr>
              <a:t>with</a:t>
            </a:r>
            <a:r>
              <a:rPr lang="en-US" sz="1600" spc="65" dirty="0">
                <a:solidFill>
                  <a:srgbClr val="292929"/>
                </a:solidFill>
                <a:latin typeface="Times New Roman" panose="02020603050405020304" pitchFamily="18" charset="0"/>
                <a:cs typeface="Times New Roman" panose="02020603050405020304" pitchFamily="18" charset="0"/>
              </a:rPr>
              <a:t> </a:t>
            </a:r>
            <a:r>
              <a:rPr lang="en-US" sz="1600" spc="-130" dirty="0">
                <a:solidFill>
                  <a:srgbClr val="292929"/>
                </a:solidFill>
                <a:latin typeface="Times New Roman" panose="02020603050405020304" pitchFamily="18" charset="0"/>
                <a:cs typeface="Times New Roman" panose="02020603050405020304" pitchFamily="18" charset="0"/>
              </a:rPr>
              <a:t>a</a:t>
            </a:r>
            <a:r>
              <a:rPr lang="en-US" sz="1600" spc="55" dirty="0">
                <a:solidFill>
                  <a:srgbClr val="292929"/>
                </a:solidFill>
                <a:latin typeface="Times New Roman" panose="02020603050405020304" pitchFamily="18" charset="0"/>
                <a:cs typeface="Times New Roman" panose="02020603050405020304" pitchFamily="18" charset="0"/>
              </a:rPr>
              <a:t> </a:t>
            </a:r>
            <a:r>
              <a:rPr lang="en-US" sz="1600" spc="-110" dirty="0">
                <a:solidFill>
                  <a:srgbClr val="292929"/>
                </a:solidFill>
                <a:latin typeface="Times New Roman" panose="02020603050405020304" pitchFamily="18" charset="0"/>
                <a:cs typeface="Times New Roman" panose="02020603050405020304" pitchFamily="18" charset="0"/>
              </a:rPr>
              <a:t>success</a:t>
            </a:r>
            <a:r>
              <a:rPr lang="en-US" sz="1600" spc="45" dirty="0">
                <a:solidFill>
                  <a:srgbClr val="292929"/>
                </a:solidFill>
                <a:latin typeface="Times New Roman" panose="02020603050405020304" pitchFamily="18" charset="0"/>
                <a:cs typeface="Times New Roman" panose="02020603050405020304" pitchFamily="18" charset="0"/>
              </a:rPr>
              <a:t> </a:t>
            </a:r>
            <a:r>
              <a:rPr lang="en-US" sz="1600" spc="-65" dirty="0">
                <a:solidFill>
                  <a:srgbClr val="292929"/>
                </a:solidFill>
                <a:latin typeface="Times New Roman" panose="02020603050405020304" pitchFamily="18" charset="0"/>
                <a:cs typeface="Times New Roman" panose="02020603050405020304" pitchFamily="18" charset="0"/>
              </a:rPr>
              <a:t>launch</a:t>
            </a:r>
            <a:r>
              <a:rPr lang="en-US" sz="1600" spc="50" dirty="0">
                <a:solidFill>
                  <a:srgbClr val="292929"/>
                </a:solidFill>
                <a:latin typeface="Times New Roman" panose="02020603050405020304" pitchFamily="18" charset="0"/>
                <a:cs typeface="Times New Roman" panose="02020603050405020304" pitchFamily="18" charset="0"/>
              </a:rPr>
              <a:t> </a:t>
            </a:r>
            <a:r>
              <a:rPr lang="en-US" sz="1600" spc="-65" dirty="0">
                <a:solidFill>
                  <a:srgbClr val="292929"/>
                </a:solidFill>
                <a:latin typeface="Times New Roman" panose="02020603050405020304" pitchFamily="18" charset="0"/>
                <a:cs typeface="Times New Roman" panose="02020603050405020304" pitchFamily="18" charset="0"/>
              </a:rPr>
              <a:t>when</a:t>
            </a:r>
            <a:r>
              <a:rPr lang="en-US" sz="1600" spc="65" dirty="0">
                <a:solidFill>
                  <a:srgbClr val="292929"/>
                </a:solidFill>
                <a:latin typeface="Times New Roman" panose="02020603050405020304" pitchFamily="18" charset="0"/>
                <a:cs typeface="Times New Roman" panose="02020603050405020304" pitchFamily="18" charset="0"/>
              </a:rPr>
              <a:t> </a:t>
            </a:r>
            <a:r>
              <a:rPr lang="en-US" sz="1600" spc="-45" dirty="0">
                <a:solidFill>
                  <a:srgbClr val="292929"/>
                </a:solidFill>
                <a:latin typeface="Times New Roman" panose="02020603050405020304" pitchFamily="18" charset="0"/>
                <a:cs typeface="Times New Roman" panose="02020603050405020304" pitchFamily="18" charset="0"/>
              </a:rPr>
              <a:t>payload</a:t>
            </a:r>
            <a:r>
              <a:rPr lang="en-US" sz="1600" spc="30" dirty="0">
                <a:solidFill>
                  <a:srgbClr val="292929"/>
                </a:solidFill>
                <a:latin typeface="Times New Roman" panose="02020603050405020304" pitchFamily="18" charset="0"/>
                <a:cs typeface="Times New Roman" panose="02020603050405020304" pitchFamily="18" charset="0"/>
              </a:rPr>
              <a:t> </a:t>
            </a:r>
            <a:r>
              <a:rPr lang="en-US" sz="1600" spc="-55" dirty="0">
                <a:solidFill>
                  <a:srgbClr val="292929"/>
                </a:solidFill>
                <a:latin typeface="Times New Roman" panose="02020603050405020304" pitchFamily="18" charset="0"/>
                <a:cs typeface="Times New Roman" panose="02020603050405020304" pitchFamily="18" charset="0"/>
              </a:rPr>
              <a:t>is</a:t>
            </a:r>
            <a:r>
              <a:rPr lang="en-US" sz="1600" spc="65" dirty="0">
                <a:solidFill>
                  <a:srgbClr val="292929"/>
                </a:solidFill>
                <a:latin typeface="Times New Roman" panose="02020603050405020304" pitchFamily="18" charset="0"/>
                <a:cs typeface="Times New Roman" panose="02020603050405020304" pitchFamily="18" charset="0"/>
              </a:rPr>
              <a:t> </a:t>
            </a:r>
            <a:r>
              <a:rPr lang="en-US" sz="1600" spc="-30" dirty="0">
                <a:solidFill>
                  <a:srgbClr val="292929"/>
                </a:solidFill>
                <a:latin typeface="Times New Roman" panose="02020603050405020304" pitchFamily="18" charset="0"/>
                <a:cs typeface="Times New Roman" panose="02020603050405020304" pitchFamily="18" charset="0"/>
              </a:rPr>
              <a:t>greater</a:t>
            </a:r>
            <a:r>
              <a:rPr lang="en-US" sz="1600" spc="35" dirty="0">
                <a:solidFill>
                  <a:srgbClr val="292929"/>
                </a:solidFill>
                <a:latin typeface="Times New Roman" panose="02020603050405020304" pitchFamily="18" charset="0"/>
                <a:cs typeface="Times New Roman" panose="02020603050405020304" pitchFamily="18" charset="0"/>
              </a:rPr>
              <a:t> </a:t>
            </a:r>
            <a:r>
              <a:rPr lang="en-US" sz="1600" spc="-40" dirty="0">
                <a:solidFill>
                  <a:srgbClr val="292929"/>
                </a:solidFill>
                <a:latin typeface="Times New Roman" panose="02020603050405020304" pitchFamily="18" charset="0"/>
                <a:cs typeface="Times New Roman" panose="02020603050405020304" pitchFamily="18" charset="0"/>
              </a:rPr>
              <a:t>than</a:t>
            </a:r>
            <a:r>
              <a:rPr lang="en-US" sz="1600" spc="45" dirty="0">
                <a:solidFill>
                  <a:srgbClr val="292929"/>
                </a:solidFill>
                <a:latin typeface="Times New Roman" panose="02020603050405020304" pitchFamily="18" charset="0"/>
                <a:cs typeface="Times New Roman" panose="02020603050405020304" pitchFamily="18" charset="0"/>
              </a:rPr>
              <a:t> </a:t>
            </a:r>
            <a:r>
              <a:rPr lang="en-US" sz="1600" spc="40" dirty="0">
                <a:solidFill>
                  <a:srgbClr val="292929"/>
                </a:solidFill>
                <a:latin typeface="Times New Roman" panose="02020603050405020304" pitchFamily="18" charset="0"/>
                <a:cs typeface="Times New Roman" panose="02020603050405020304" pitchFamily="18" charset="0"/>
              </a:rPr>
              <a:t>6k</a:t>
            </a:r>
            <a:r>
              <a:rPr lang="en-US" sz="1600" spc="75" dirty="0">
                <a:solidFill>
                  <a:srgbClr val="292929"/>
                </a:solidFill>
                <a:latin typeface="Times New Roman" panose="02020603050405020304" pitchFamily="18" charset="0"/>
                <a:cs typeface="Times New Roman" panose="02020603050405020304" pitchFamily="18" charset="0"/>
              </a:rPr>
              <a:t> </a:t>
            </a:r>
            <a:r>
              <a:rPr lang="en-US" sz="1600" spc="-55" dirty="0">
                <a:solidFill>
                  <a:srgbClr val="292929"/>
                </a:solidFill>
                <a:latin typeface="Times New Roman" panose="02020603050405020304" pitchFamily="18" charset="0"/>
                <a:cs typeface="Times New Roman" panose="02020603050405020304" pitchFamily="18" charset="0"/>
              </a:rPr>
              <a:t>is</a:t>
            </a:r>
            <a:r>
              <a:rPr lang="en-US" sz="1600" spc="50" dirty="0">
                <a:solidFill>
                  <a:srgbClr val="292929"/>
                </a:solidFill>
                <a:latin typeface="Times New Roman" panose="02020603050405020304" pitchFamily="18" charset="0"/>
                <a:cs typeface="Times New Roman" panose="02020603050405020304" pitchFamily="18" charset="0"/>
              </a:rPr>
              <a:t> </a:t>
            </a:r>
            <a:r>
              <a:rPr lang="en-US" sz="1600" dirty="0">
                <a:solidFill>
                  <a:srgbClr val="292929"/>
                </a:solidFill>
                <a:latin typeface="Times New Roman" panose="02020603050405020304" pitchFamily="18" charset="0"/>
                <a:cs typeface="Times New Roman" panose="02020603050405020304" pitchFamily="18" charset="0"/>
              </a:rPr>
              <a:t>‘B4’</a:t>
            </a:r>
            <a:endParaRPr lang="en-US" sz="1600" dirty="0">
              <a:latin typeface="Times New Roman" panose="02020603050405020304" pitchFamily="18" charset="0"/>
              <a:cs typeface="Times New Roman" panose="02020603050405020304" pitchFamily="18" charset="0"/>
            </a:endParaRPr>
          </a:p>
        </p:txBody>
      </p:sp>
      <p:pic>
        <p:nvPicPr>
          <p:cNvPr id="6" name="object 6">
            <a:extLst>
              <a:ext uri="{FF2B5EF4-FFF2-40B4-BE49-F238E27FC236}">
                <a16:creationId xmlns:a16="http://schemas.microsoft.com/office/drawing/2014/main" id="{81955CA8-86FF-A7CF-BA8D-0D985982838F}"/>
              </a:ext>
            </a:extLst>
          </p:cNvPr>
          <p:cNvPicPr/>
          <p:nvPr/>
        </p:nvPicPr>
        <p:blipFill>
          <a:blip r:embed="rId3" cstate="print"/>
          <a:stretch>
            <a:fillRect/>
          </a:stretch>
        </p:blipFill>
        <p:spPr>
          <a:xfrm>
            <a:off x="1461515" y="1524002"/>
            <a:ext cx="3934969" cy="2488482"/>
          </a:xfrm>
          <a:prstGeom prst="rect">
            <a:avLst/>
          </a:prstGeom>
        </p:spPr>
      </p:pic>
      <p:pic>
        <p:nvPicPr>
          <p:cNvPr id="7" name="object 7">
            <a:extLst>
              <a:ext uri="{FF2B5EF4-FFF2-40B4-BE49-F238E27FC236}">
                <a16:creationId xmlns:a16="http://schemas.microsoft.com/office/drawing/2014/main" id="{4D83F4E2-F199-9B4F-6E5C-37DEB14AD769}"/>
              </a:ext>
            </a:extLst>
          </p:cNvPr>
          <p:cNvPicPr/>
          <p:nvPr/>
        </p:nvPicPr>
        <p:blipFill>
          <a:blip r:embed="rId4" cstate="print"/>
          <a:stretch>
            <a:fillRect/>
          </a:stretch>
        </p:blipFill>
        <p:spPr>
          <a:xfrm>
            <a:off x="5791200" y="1524001"/>
            <a:ext cx="4114800" cy="2488483"/>
          </a:xfrm>
          <a:prstGeom prst="rect">
            <a:avLst/>
          </a:prstGeom>
        </p:spPr>
      </p:pic>
      <p:sp>
        <p:nvSpPr>
          <p:cNvPr id="9" name="object 5">
            <a:extLst>
              <a:ext uri="{FF2B5EF4-FFF2-40B4-BE49-F238E27FC236}">
                <a16:creationId xmlns:a16="http://schemas.microsoft.com/office/drawing/2014/main" id="{7A2BECF7-9F14-EE36-AC5B-DB5F141B64BA}"/>
              </a:ext>
            </a:extLst>
          </p:cNvPr>
          <p:cNvSpPr txBox="1">
            <a:spLocks/>
          </p:cNvSpPr>
          <p:nvPr/>
        </p:nvSpPr>
        <p:spPr>
          <a:xfrm>
            <a:off x="1001369" y="621029"/>
            <a:ext cx="9820275" cy="543560"/>
          </a:xfrm>
          <a:prstGeom prst="rect">
            <a:avLst/>
          </a:prstGeom>
        </p:spPr>
        <p:txBody>
          <a:bodyPr vert="horz" wrap="square" lIns="0" tIns="12065" rIns="0" bIns="0" rtlCol="0">
            <a:spAutoFit/>
          </a:bodyPr>
          <a:lstStyle>
            <a:lvl1pPr>
              <a:defRPr sz="3700" b="0" i="0">
                <a:solidFill>
                  <a:srgbClr val="0A48CA"/>
                </a:solidFill>
                <a:latin typeface="Microsoft Sans Serif"/>
                <a:ea typeface="+mj-ea"/>
                <a:cs typeface="Microsoft Sans Serif"/>
              </a:defRPr>
            </a:lvl1pPr>
          </a:lstStyle>
          <a:p>
            <a:pPr marL="12700">
              <a:spcBef>
                <a:spcPts val="95"/>
              </a:spcBef>
            </a:pPr>
            <a:r>
              <a:rPr lang="en-US" sz="3400" kern="0" spc="-130"/>
              <a:t>Payload</a:t>
            </a:r>
            <a:r>
              <a:rPr lang="en-US" sz="3400" kern="0" spc="120"/>
              <a:t> </a:t>
            </a:r>
            <a:r>
              <a:rPr lang="en-US" sz="3400" kern="0" spc="-170"/>
              <a:t>vs.</a:t>
            </a:r>
            <a:r>
              <a:rPr lang="en-US" sz="3400" kern="0" spc="120"/>
              <a:t> </a:t>
            </a:r>
            <a:r>
              <a:rPr lang="en-US" sz="3400" kern="0" spc="-145"/>
              <a:t>Launch</a:t>
            </a:r>
            <a:r>
              <a:rPr lang="en-US" sz="3400" kern="0" spc="125"/>
              <a:t> </a:t>
            </a:r>
            <a:r>
              <a:rPr lang="en-US" sz="3400" kern="0" spc="-125"/>
              <a:t>Outcome</a:t>
            </a:r>
            <a:r>
              <a:rPr lang="en-US" sz="3400" kern="0" spc="120"/>
              <a:t> </a:t>
            </a:r>
            <a:r>
              <a:rPr lang="en-US" sz="3400" kern="0" spc="-110"/>
              <a:t>Scatter</a:t>
            </a:r>
            <a:r>
              <a:rPr lang="en-US" sz="3400" kern="0" spc="135"/>
              <a:t> </a:t>
            </a:r>
            <a:r>
              <a:rPr lang="en-US" sz="3400" kern="0" spc="-45"/>
              <a:t>Plot</a:t>
            </a:r>
            <a:r>
              <a:rPr lang="en-US" sz="3400" kern="0" spc="110"/>
              <a:t> </a:t>
            </a:r>
            <a:r>
              <a:rPr lang="en-US" sz="3400" kern="0" spc="5"/>
              <a:t>for</a:t>
            </a:r>
            <a:r>
              <a:rPr lang="en-US" sz="3400" kern="0" spc="135"/>
              <a:t> </a:t>
            </a:r>
            <a:r>
              <a:rPr lang="en-US" sz="3400" kern="0" spc="-25"/>
              <a:t>All</a:t>
            </a:r>
            <a:r>
              <a:rPr lang="en-US" sz="3400" kern="0" spc="120"/>
              <a:t> </a:t>
            </a:r>
            <a:r>
              <a:rPr lang="en-US" sz="3400" kern="0" spc="-140"/>
              <a:t>Sites</a:t>
            </a:r>
            <a:endParaRPr lang="en-US" sz="3400" kern="0" dirty="0"/>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object 2">
            <a:extLst>
              <a:ext uri="{FF2B5EF4-FFF2-40B4-BE49-F238E27FC236}">
                <a16:creationId xmlns:a16="http://schemas.microsoft.com/office/drawing/2014/main" id="{5B1B62B1-5075-02FA-79ED-78E5B2BDB36E}"/>
              </a:ext>
            </a:extLst>
          </p:cNvPr>
          <p:cNvSpPr txBox="1"/>
          <p:nvPr/>
        </p:nvSpPr>
        <p:spPr>
          <a:xfrm>
            <a:off x="4505960" y="1877080"/>
            <a:ext cx="7008877" cy="2311530"/>
          </a:xfrm>
          <a:prstGeom prst="rect">
            <a:avLst/>
          </a:prstGeom>
        </p:spPr>
        <p:txBody>
          <a:bodyPr vert="horz" wrap="square" lIns="0" tIns="13335" rIns="0" bIns="0" rtlCol="0">
            <a:spAutoFit/>
          </a:bodyPr>
          <a:lstStyle/>
          <a:p>
            <a:pPr marL="241300" marR="5080" indent="-228600">
              <a:lnSpc>
                <a:spcPct val="100000"/>
              </a:lnSpc>
              <a:spcBef>
                <a:spcPts val="105"/>
              </a:spcBef>
              <a:buFont typeface="Arial MT"/>
              <a:buChar char="•"/>
              <a:tabLst>
                <a:tab pos="240665" algn="l"/>
                <a:tab pos="241300" algn="l"/>
              </a:tabLst>
            </a:pPr>
            <a:r>
              <a:rPr spc="-95" dirty="0">
                <a:solidFill>
                  <a:srgbClr val="292929"/>
                </a:solidFill>
                <a:latin typeface="Times New Roman" panose="02020603050405020304" pitchFamily="18" charset="0"/>
                <a:cs typeface="Times New Roman" panose="02020603050405020304" pitchFamily="18" charset="0"/>
              </a:rPr>
              <a:t>Based</a:t>
            </a:r>
            <a:r>
              <a:rPr spc="-9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on the </a:t>
            </a:r>
            <a:r>
              <a:rPr spc="-90" dirty="0">
                <a:solidFill>
                  <a:srgbClr val="292929"/>
                </a:solidFill>
                <a:latin typeface="Times New Roman" panose="02020603050405020304" pitchFamily="18" charset="0"/>
                <a:cs typeface="Times New Roman" panose="02020603050405020304" pitchFamily="18" charset="0"/>
              </a:rPr>
              <a:t>Accuracy</a:t>
            </a:r>
            <a:r>
              <a:rPr spc="-85" dirty="0">
                <a:solidFill>
                  <a:srgbClr val="292929"/>
                </a:solidFill>
                <a:latin typeface="Times New Roman" panose="02020603050405020304" pitchFamily="18" charset="0"/>
                <a:cs typeface="Times New Roman" panose="02020603050405020304" pitchFamily="18" charset="0"/>
              </a:rPr>
              <a:t> </a:t>
            </a:r>
            <a:r>
              <a:rPr spc="-80" dirty="0">
                <a:solidFill>
                  <a:srgbClr val="292929"/>
                </a:solidFill>
                <a:latin typeface="Times New Roman" panose="02020603050405020304" pitchFamily="18" charset="0"/>
                <a:cs typeface="Times New Roman" panose="02020603050405020304" pitchFamily="18" charset="0"/>
              </a:rPr>
              <a:t>scores</a:t>
            </a:r>
            <a:r>
              <a:rPr spc="-75" dirty="0">
                <a:solidFill>
                  <a:srgbClr val="292929"/>
                </a:solidFill>
                <a:latin typeface="Times New Roman" panose="02020603050405020304" pitchFamily="18" charset="0"/>
                <a:cs typeface="Times New Roman" panose="02020603050405020304" pitchFamily="18" charset="0"/>
              </a:rPr>
              <a:t> </a:t>
            </a:r>
            <a:r>
              <a:rPr spc="-60" dirty="0">
                <a:solidFill>
                  <a:srgbClr val="292929"/>
                </a:solidFill>
                <a:latin typeface="Times New Roman" panose="02020603050405020304" pitchFamily="18" charset="0"/>
                <a:cs typeface="Times New Roman" panose="02020603050405020304" pitchFamily="18" charset="0"/>
              </a:rPr>
              <a:t>and </a:t>
            </a:r>
            <a:r>
              <a:rPr spc="-130" dirty="0">
                <a:solidFill>
                  <a:srgbClr val="292929"/>
                </a:solidFill>
                <a:latin typeface="Times New Roman" panose="02020603050405020304" pitchFamily="18" charset="0"/>
                <a:cs typeface="Times New Roman" panose="02020603050405020304" pitchFamily="18" charset="0"/>
              </a:rPr>
              <a:t>as</a:t>
            </a:r>
            <a:r>
              <a:rPr spc="-125" dirty="0">
                <a:solidFill>
                  <a:srgbClr val="292929"/>
                </a:solidFill>
                <a:latin typeface="Times New Roman" panose="02020603050405020304" pitchFamily="18" charset="0"/>
                <a:cs typeface="Times New Roman" panose="02020603050405020304" pitchFamily="18" charset="0"/>
              </a:rPr>
              <a:t> </a:t>
            </a:r>
            <a:r>
              <a:rPr spc="-65" dirty="0">
                <a:solidFill>
                  <a:srgbClr val="292929"/>
                </a:solidFill>
                <a:latin typeface="Times New Roman" panose="02020603050405020304" pitchFamily="18" charset="0"/>
                <a:cs typeface="Times New Roman" panose="02020603050405020304" pitchFamily="18" charset="0"/>
              </a:rPr>
              <a:t>also </a:t>
            </a:r>
            <a:r>
              <a:rPr spc="-6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evident</a:t>
            </a:r>
            <a:r>
              <a:rPr spc="45"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from</a:t>
            </a:r>
            <a:r>
              <a:rPr spc="6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the</a:t>
            </a:r>
            <a:r>
              <a:rPr spc="55"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bar</a:t>
            </a:r>
            <a:r>
              <a:rPr spc="50" dirty="0">
                <a:solidFill>
                  <a:srgbClr val="292929"/>
                </a:solidFill>
                <a:latin typeface="Times New Roman" panose="02020603050405020304" pitchFamily="18" charset="0"/>
                <a:cs typeface="Times New Roman" panose="02020603050405020304" pitchFamily="18" charset="0"/>
              </a:rPr>
              <a:t> </a:t>
            </a:r>
            <a:r>
              <a:rPr spc="-50" dirty="0">
                <a:solidFill>
                  <a:srgbClr val="292929"/>
                </a:solidFill>
                <a:latin typeface="Times New Roman" panose="02020603050405020304" pitchFamily="18" charset="0"/>
                <a:cs typeface="Times New Roman" panose="02020603050405020304" pitchFamily="18" charset="0"/>
              </a:rPr>
              <a:t>chart,</a:t>
            </a:r>
            <a:r>
              <a:rPr spc="60"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Decision</a:t>
            </a:r>
            <a:r>
              <a:rPr spc="35" dirty="0">
                <a:solidFill>
                  <a:srgbClr val="292929"/>
                </a:solidFill>
                <a:latin typeface="Times New Roman" panose="02020603050405020304" pitchFamily="18" charset="0"/>
                <a:cs typeface="Times New Roman" panose="02020603050405020304" pitchFamily="18" charset="0"/>
              </a:rPr>
              <a:t> </a:t>
            </a:r>
            <a:r>
              <a:rPr spc="-105" dirty="0">
                <a:solidFill>
                  <a:srgbClr val="292929"/>
                </a:solidFill>
                <a:latin typeface="Times New Roman" panose="02020603050405020304" pitchFamily="18" charset="0"/>
                <a:cs typeface="Times New Roman" panose="02020603050405020304" pitchFamily="18" charset="0"/>
              </a:rPr>
              <a:t>Tree </a:t>
            </a:r>
            <a:r>
              <a:rPr spc="-100" dirty="0">
                <a:solidFill>
                  <a:srgbClr val="292929"/>
                </a:solidFill>
                <a:latin typeface="Times New Roman" panose="02020603050405020304" pitchFamily="18" charset="0"/>
                <a:cs typeface="Times New Roman" panose="02020603050405020304" pitchFamily="18" charset="0"/>
              </a:rPr>
              <a:t> </a:t>
            </a:r>
            <a:r>
              <a:rPr spc="-20" dirty="0">
                <a:solidFill>
                  <a:srgbClr val="292929"/>
                </a:solidFill>
                <a:latin typeface="Times New Roman" panose="02020603050405020304" pitchFamily="18" charset="0"/>
                <a:cs typeface="Times New Roman" panose="02020603050405020304" pitchFamily="18" charset="0"/>
              </a:rPr>
              <a:t>algorithm</a:t>
            </a:r>
            <a:r>
              <a:rPr spc="40" dirty="0">
                <a:solidFill>
                  <a:srgbClr val="292929"/>
                </a:solidFill>
                <a:latin typeface="Times New Roman" panose="02020603050405020304" pitchFamily="18" charset="0"/>
                <a:cs typeface="Times New Roman" panose="02020603050405020304" pitchFamily="18" charset="0"/>
              </a:rPr>
              <a:t> </a:t>
            </a:r>
            <a:r>
              <a:rPr spc="-100" dirty="0">
                <a:solidFill>
                  <a:srgbClr val="292929"/>
                </a:solidFill>
                <a:latin typeface="Times New Roman" panose="02020603050405020304" pitchFamily="18" charset="0"/>
                <a:cs typeface="Times New Roman" panose="02020603050405020304" pitchFamily="18" charset="0"/>
              </a:rPr>
              <a:t>has</a:t>
            </a:r>
            <a:r>
              <a:rPr spc="65"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the</a:t>
            </a:r>
            <a:r>
              <a:rPr spc="7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highest</a:t>
            </a:r>
            <a:r>
              <a:rPr spc="45" dirty="0">
                <a:solidFill>
                  <a:srgbClr val="292929"/>
                </a:solidFill>
                <a:latin typeface="Times New Roman" panose="02020603050405020304" pitchFamily="18" charset="0"/>
                <a:cs typeface="Times New Roman" panose="02020603050405020304" pitchFamily="18" charset="0"/>
              </a:rPr>
              <a:t> </a:t>
            </a:r>
            <a:r>
              <a:rPr spc="-50" dirty="0">
                <a:solidFill>
                  <a:srgbClr val="292929"/>
                </a:solidFill>
                <a:latin typeface="Times New Roman" panose="02020603050405020304" pitchFamily="18" charset="0"/>
                <a:cs typeface="Times New Roman" panose="02020603050405020304" pitchFamily="18" charset="0"/>
              </a:rPr>
              <a:t>classification</a:t>
            </a:r>
            <a:r>
              <a:rPr spc="25" dirty="0">
                <a:solidFill>
                  <a:srgbClr val="292929"/>
                </a:solidFill>
                <a:latin typeface="Times New Roman" panose="02020603050405020304" pitchFamily="18" charset="0"/>
                <a:cs typeface="Times New Roman" panose="02020603050405020304" pitchFamily="18" charset="0"/>
              </a:rPr>
              <a:t> </a:t>
            </a:r>
            <a:r>
              <a:rPr spc="-75" dirty="0">
                <a:solidFill>
                  <a:srgbClr val="292929"/>
                </a:solidFill>
                <a:latin typeface="Times New Roman" panose="02020603050405020304" pitchFamily="18" charset="0"/>
                <a:cs typeface="Times New Roman" panose="02020603050405020304" pitchFamily="18" charset="0"/>
              </a:rPr>
              <a:t>score </a:t>
            </a:r>
            <a:r>
              <a:rPr spc="-515" dirty="0">
                <a:solidFill>
                  <a:srgbClr val="292929"/>
                </a:solidFill>
                <a:latin typeface="Times New Roman" panose="02020603050405020304" pitchFamily="18" charset="0"/>
                <a:cs typeface="Times New Roman" panose="02020603050405020304" pitchFamily="18" charset="0"/>
              </a:rPr>
              <a:t> </a:t>
            </a:r>
            <a:r>
              <a:rPr dirty="0">
                <a:solidFill>
                  <a:srgbClr val="292929"/>
                </a:solidFill>
                <a:latin typeface="Times New Roman" panose="02020603050405020304" pitchFamily="18" charset="0"/>
                <a:cs typeface="Times New Roman" panose="02020603050405020304" pitchFamily="18" charset="0"/>
              </a:rPr>
              <a:t>with</a:t>
            </a:r>
            <a:r>
              <a:rPr spc="55" dirty="0">
                <a:solidFill>
                  <a:srgbClr val="292929"/>
                </a:solidFill>
                <a:latin typeface="Times New Roman" panose="02020603050405020304" pitchFamily="18" charset="0"/>
                <a:cs typeface="Times New Roman" panose="02020603050405020304" pitchFamily="18" charset="0"/>
              </a:rPr>
              <a:t> </a:t>
            </a:r>
            <a:r>
              <a:rPr spc="-130" dirty="0">
                <a:solidFill>
                  <a:srgbClr val="292929"/>
                </a:solidFill>
                <a:latin typeface="Times New Roman" panose="02020603050405020304" pitchFamily="18" charset="0"/>
                <a:cs typeface="Times New Roman" panose="02020603050405020304" pitchFamily="18" charset="0"/>
              </a:rPr>
              <a:t>a</a:t>
            </a:r>
            <a:r>
              <a:rPr spc="55"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value</a:t>
            </a:r>
            <a:r>
              <a:rPr spc="45" dirty="0">
                <a:solidFill>
                  <a:srgbClr val="292929"/>
                </a:solidFill>
                <a:latin typeface="Times New Roman" panose="02020603050405020304" pitchFamily="18" charset="0"/>
                <a:cs typeface="Times New Roman" panose="02020603050405020304" pitchFamily="18" charset="0"/>
              </a:rPr>
              <a:t> </a:t>
            </a:r>
            <a:r>
              <a:rPr dirty="0">
                <a:solidFill>
                  <a:srgbClr val="292929"/>
                </a:solidFill>
                <a:latin typeface="Times New Roman" panose="02020603050405020304" pitchFamily="18" charset="0"/>
                <a:cs typeface="Times New Roman" panose="02020603050405020304" pitchFamily="18" charset="0"/>
              </a:rPr>
              <a:t>of</a:t>
            </a:r>
            <a:r>
              <a:rPr spc="60" dirty="0">
                <a:solidFill>
                  <a:srgbClr val="292929"/>
                </a:solidFill>
                <a:latin typeface="Times New Roman" panose="02020603050405020304" pitchFamily="18" charset="0"/>
                <a:cs typeface="Times New Roman" panose="02020603050405020304" pitchFamily="18" charset="0"/>
              </a:rPr>
              <a:t> </a:t>
            </a:r>
            <a:r>
              <a:rPr lang="pt-BR" spc="60" dirty="0">
                <a:solidFill>
                  <a:srgbClr val="292929"/>
                </a:solidFill>
                <a:latin typeface="Times New Roman" panose="02020603050405020304" pitchFamily="18" charset="0"/>
                <a:cs typeface="Times New Roman" panose="02020603050405020304" pitchFamily="18" charset="0"/>
              </a:rPr>
              <a:t>0</a:t>
            </a:r>
            <a:r>
              <a:rPr spc="55" dirty="0">
                <a:solidFill>
                  <a:srgbClr val="292929"/>
                </a:solidFill>
                <a:latin typeface="Times New Roman" panose="02020603050405020304" pitchFamily="18" charset="0"/>
                <a:cs typeface="Times New Roman" panose="02020603050405020304" pitchFamily="18" charset="0"/>
              </a:rPr>
              <a:t>.8</a:t>
            </a:r>
            <a:r>
              <a:rPr lang="pt-BR" spc="55" dirty="0">
                <a:solidFill>
                  <a:srgbClr val="292929"/>
                </a:solidFill>
                <a:latin typeface="Times New Roman" panose="02020603050405020304" pitchFamily="18" charset="0"/>
                <a:cs typeface="Times New Roman" panose="02020603050405020304" pitchFamily="18" charset="0"/>
              </a:rPr>
              <a:t>625</a:t>
            </a:r>
            <a:endParaRPr dirty="0">
              <a:latin typeface="Times New Roman" panose="02020603050405020304" pitchFamily="18" charset="0"/>
              <a:cs typeface="Times New Roman" panose="02020603050405020304" pitchFamily="18" charset="0"/>
            </a:endParaRPr>
          </a:p>
          <a:p>
            <a:pPr marL="241300" marR="91440" indent="-228600" algn="just">
              <a:lnSpc>
                <a:spcPct val="100000"/>
              </a:lnSpc>
              <a:spcBef>
                <a:spcPts val="1390"/>
              </a:spcBef>
              <a:buFont typeface="Arial MT"/>
              <a:buChar char="•"/>
              <a:tabLst>
                <a:tab pos="241300" algn="l"/>
              </a:tabLst>
            </a:pPr>
            <a:r>
              <a:rPr spc="-90" dirty="0">
                <a:solidFill>
                  <a:srgbClr val="292929"/>
                </a:solidFill>
                <a:latin typeface="Times New Roman" panose="02020603050405020304" pitchFamily="18" charset="0"/>
                <a:cs typeface="Times New Roman" panose="02020603050405020304" pitchFamily="18" charset="0"/>
              </a:rPr>
              <a:t>Accuracy </a:t>
            </a:r>
            <a:r>
              <a:rPr spc="-100" dirty="0">
                <a:solidFill>
                  <a:srgbClr val="292929"/>
                </a:solidFill>
                <a:latin typeface="Times New Roman" panose="02020603050405020304" pitchFamily="18" charset="0"/>
                <a:cs typeface="Times New Roman" panose="02020603050405020304" pitchFamily="18" charset="0"/>
              </a:rPr>
              <a:t>Score </a:t>
            </a:r>
            <a:r>
              <a:rPr spc="-30" dirty="0">
                <a:solidFill>
                  <a:srgbClr val="292929"/>
                </a:solidFill>
                <a:latin typeface="Times New Roman" panose="02020603050405020304" pitchFamily="18" charset="0"/>
                <a:cs typeface="Times New Roman" panose="02020603050405020304" pitchFamily="18" charset="0"/>
              </a:rPr>
              <a:t>on the </a:t>
            </a:r>
            <a:r>
              <a:rPr spc="-15" dirty="0">
                <a:solidFill>
                  <a:srgbClr val="292929"/>
                </a:solidFill>
                <a:latin typeface="Times New Roman" panose="02020603050405020304" pitchFamily="18" charset="0"/>
                <a:cs typeface="Times New Roman" panose="02020603050405020304" pitchFamily="18" charset="0"/>
              </a:rPr>
              <a:t>test </a:t>
            </a:r>
            <a:r>
              <a:rPr spc="-40" dirty="0">
                <a:solidFill>
                  <a:srgbClr val="292929"/>
                </a:solidFill>
                <a:latin typeface="Times New Roman" panose="02020603050405020304" pitchFamily="18" charset="0"/>
                <a:cs typeface="Times New Roman" panose="02020603050405020304" pitchFamily="18" charset="0"/>
              </a:rPr>
              <a:t>data </a:t>
            </a:r>
            <a:r>
              <a:rPr spc="-55" dirty="0">
                <a:solidFill>
                  <a:srgbClr val="292929"/>
                </a:solidFill>
                <a:latin typeface="Times New Roman" panose="02020603050405020304" pitchFamily="18" charset="0"/>
                <a:cs typeface="Times New Roman" panose="02020603050405020304" pitchFamily="18" charset="0"/>
              </a:rPr>
              <a:t>is </a:t>
            </a:r>
            <a:r>
              <a:rPr spc="-30" dirty="0">
                <a:solidFill>
                  <a:srgbClr val="292929"/>
                </a:solidFill>
                <a:latin typeface="Times New Roman" panose="02020603050405020304" pitchFamily="18" charset="0"/>
                <a:cs typeface="Times New Roman" panose="02020603050405020304" pitchFamily="18" charset="0"/>
              </a:rPr>
              <a:t>the </a:t>
            </a:r>
            <a:r>
              <a:rPr spc="-120" dirty="0">
                <a:solidFill>
                  <a:srgbClr val="292929"/>
                </a:solidFill>
                <a:latin typeface="Times New Roman" panose="02020603050405020304" pitchFamily="18" charset="0"/>
                <a:cs typeface="Times New Roman" panose="02020603050405020304" pitchFamily="18" charset="0"/>
              </a:rPr>
              <a:t>same </a:t>
            </a:r>
            <a:r>
              <a:rPr spc="-114" dirty="0">
                <a:solidFill>
                  <a:srgbClr val="292929"/>
                </a:solidFill>
                <a:latin typeface="Times New Roman" panose="02020603050405020304" pitchFamily="18" charset="0"/>
                <a:cs typeface="Times New Roman" panose="02020603050405020304" pitchFamily="18" charset="0"/>
              </a:rPr>
              <a:t> </a:t>
            </a:r>
            <a:r>
              <a:rPr spc="5" dirty="0">
                <a:solidFill>
                  <a:srgbClr val="292929"/>
                </a:solidFill>
                <a:latin typeface="Times New Roman" panose="02020603050405020304" pitchFamily="18" charset="0"/>
                <a:cs typeface="Times New Roman" panose="02020603050405020304" pitchFamily="18" charset="0"/>
              </a:rPr>
              <a:t>for </a:t>
            </a:r>
            <a:r>
              <a:rPr spc="-30" dirty="0">
                <a:solidFill>
                  <a:srgbClr val="292929"/>
                </a:solidFill>
                <a:latin typeface="Times New Roman" panose="02020603050405020304" pitchFamily="18" charset="0"/>
                <a:cs typeface="Times New Roman" panose="02020603050405020304" pitchFamily="18" charset="0"/>
              </a:rPr>
              <a:t>all the </a:t>
            </a:r>
            <a:r>
              <a:rPr spc="-50" dirty="0">
                <a:solidFill>
                  <a:srgbClr val="292929"/>
                </a:solidFill>
                <a:latin typeface="Times New Roman" panose="02020603050405020304" pitchFamily="18" charset="0"/>
                <a:cs typeface="Times New Roman" panose="02020603050405020304" pitchFamily="18" charset="0"/>
              </a:rPr>
              <a:t>classification </a:t>
            </a:r>
            <a:r>
              <a:rPr spc="-30" dirty="0">
                <a:solidFill>
                  <a:srgbClr val="292929"/>
                </a:solidFill>
                <a:latin typeface="Times New Roman" panose="02020603050405020304" pitchFamily="18" charset="0"/>
                <a:cs typeface="Times New Roman" panose="02020603050405020304" pitchFamily="18" charset="0"/>
              </a:rPr>
              <a:t>algorithms </a:t>
            </a:r>
            <a:r>
              <a:rPr spc="-70" dirty="0">
                <a:solidFill>
                  <a:srgbClr val="292929"/>
                </a:solidFill>
                <a:latin typeface="Times New Roman" panose="02020603050405020304" pitchFamily="18" charset="0"/>
                <a:cs typeface="Times New Roman" panose="02020603050405020304" pitchFamily="18" charset="0"/>
              </a:rPr>
              <a:t>based </a:t>
            </a:r>
            <a:r>
              <a:rPr spc="-30" dirty="0">
                <a:solidFill>
                  <a:srgbClr val="292929"/>
                </a:solidFill>
                <a:latin typeface="Times New Roman" panose="02020603050405020304" pitchFamily="18" charset="0"/>
                <a:cs typeface="Times New Roman" panose="02020603050405020304" pitchFamily="18" charset="0"/>
              </a:rPr>
              <a:t>on </a:t>
            </a:r>
            <a:r>
              <a:rPr spc="-25"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the</a:t>
            </a:r>
            <a:r>
              <a:rPr spc="55" dirty="0">
                <a:solidFill>
                  <a:srgbClr val="292929"/>
                </a:solidFill>
                <a:latin typeface="Times New Roman" panose="02020603050405020304" pitchFamily="18" charset="0"/>
                <a:cs typeface="Times New Roman" panose="02020603050405020304" pitchFamily="18" charset="0"/>
              </a:rPr>
              <a:t> </a:t>
            </a:r>
            <a:r>
              <a:rPr spc="-40" dirty="0">
                <a:solidFill>
                  <a:srgbClr val="292929"/>
                </a:solidFill>
                <a:latin typeface="Times New Roman" panose="02020603050405020304" pitchFamily="18" charset="0"/>
                <a:cs typeface="Times New Roman" panose="02020603050405020304" pitchFamily="18" charset="0"/>
              </a:rPr>
              <a:t>data</a:t>
            </a:r>
            <a:r>
              <a:rPr spc="50" dirty="0">
                <a:solidFill>
                  <a:srgbClr val="292929"/>
                </a:solidFill>
                <a:latin typeface="Times New Roman" panose="02020603050405020304" pitchFamily="18" charset="0"/>
                <a:cs typeface="Times New Roman" panose="02020603050405020304" pitchFamily="18" charset="0"/>
              </a:rPr>
              <a:t> </a:t>
            </a:r>
            <a:r>
              <a:rPr spc="-50" dirty="0">
                <a:solidFill>
                  <a:srgbClr val="292929"/>
                </a:solidFill>
                <a:latin typeface="Times New Roman" panose="02020603050405020304" pitchFamily="18" charset="0"/>
                <a:cs typeface="Times New Roman" panose="02020603050405020304" pitchFamily="18" charset="0"/>
              </a:rPr>
              <a:t>set</a:t>
            </a:r>
            <a:r>
              <a:rPr spc="70" dirty="0">
                <a:solidFill>
                  <a:srgbClr val="292929"/>
                </a:solidFill>
                <a:latin typeface="Times New Roman" panose="02020603050405020304" pitchFamily="18" charset="0"/>
                <a:cs typeface="Times New Roman" panose="02020603050405020304" pitchFamily="18" charset="0"/>
              </a:rPr>
              <a:t> </a:t>
            </a:r>
            <a:r>
              <a:rPr dirty="0">
                <a:solidFill>
                  <a:srgbClr val="292929"/>
                </a:solidFill>
                <a:latin typeface="Times New Roman" panose="02020603050405020304" pitchFamily="18" charset="0"/>
                <a:cs typeface="Times New Roman" panose="02020603050405020304" pitchFamily="18" charset="0"/>
              </a:rPr>
              <a:t>with</a:t>
            </a:r>
            <a:r>
              <a:rPr spc="55" dirty="0">
                <a:solidFill>
                  <a:srgbClr val="292929"/>
                </a:solidFill>
                <a:latin typeface="Times New Roman" panose="02020603050405020304" pitchFamily="18" charset="0"/>
                <a:cs typeface="Times New Roman" panose="02020603050405020304" pitchFamily="18" charset="0"/>
              </a:rPr>
              <a:t> </a:t>
            </a:r>
            <a:r>
              <a:rPr spc="-130" dirty="0">
                <a:solidFill>
                  <a:srgbClr val="292929"/>
                </a:solidFill>
                <a:latin typeface="Times New Roman" panose="02020603050405020304" pitchFamily="18" charset="0"/>
                <a:cs typeface="Times New Roman" panose="02020603050405020304" pitchFamily="18" charset="0"/>
              </a:rPr>
              <a:t>a</a:t>
            </a:r>
            <a:r>
              <a:rPr spc="55" dirty="0">
                <a:solidFill>
                  <a:srgbClr val="292929"/>
                </a:solidFill>
                <a:latin typeface="Times New Roman" panose="02020603050405020304" pitchFamily="18" charset="0"/>
                <a:cs typeface="Times New Roman" panose="02020603050405020304" pitchFamily="18" charset="0"/>
              </a:rPr>
              <a:t> </a:t>
            </a:r>
            <a:r>
              <a:rPr spc="-70" dirty="0">
                <a:solidFill>
                  <a:srgbClr val="292929"/>
                </a:solidFill>
                <a:latin typeface="Times New Roman" panose="02020603050405020304" pitchFamily="18" charset="0"/>
                <a:cs typeface="Times New Roman" panose="02020603050405020304" pitchFamily="18" charset="0"/>
              </a:rPr>
              <a:t>value</a:t>
            </a:r>
            <a:r>
              <a:rPr spc="45" dirty="0">
                <a:solidFill>
                  <a:srgbClr val="292929"/>
                </a:solidFill>
                <a:latin typeface="Times New Roman" panose="02020603050405020304" pitchFamily="18" charset="0"/>
                <a:cs typeface="Times New Roman" panose="02020603050405020304" pitchFamily="18" charset="0"/>
              </a:rPr>
              <a:t> </a:t>
            </a:r>
            <a:r>
              <a:rPr dirty="0">
                <a:solidFill>
                  <a:srgbClr val="292929"/>
                </a:solidFill>
                <a:latin typeface="Times New Roman" panose="02020603050405020304" pitchFamily="18" charset="0"/>
                <a:cs typeface="Times New Roman" panose="02020603050405020304" pitchFamily="18" charset="0"/>
              </a:rPr>
              <a:t>of</a:t>
            </a:r>
            <a:r>
              <a:rPr spc="50" dirty="0">
                <a:solidFill>
                  <a:srgbClr val="292929"/>
                </a:solidFill>
                <a:latin typeface="Times New Roman" panose="02020603050405020304" pitchFamily="18" charset="0"/>
                <a:cs typeface="Times New Roman" panose="02020603050405020304" pitchFamily="18" charset="0"/>
              </a:rPr>
              <a:t> </a:t>
            </a:r>
            <a:r>
              <a:rPr lang="pt-BR" spc="50" dirty="0">
                <a:solidFill>
                  <a:srgbClr val="292929"/>
                </a:solidFill>
                <a:latin typeface="Times New Roman" panose="02020603050405020304" pitchFamily="18" charset="0"/>
                <a:cs typeface="Times New Roman" panose="02020603050405020304" pitchFamily="18" charset="0"/>
              </a:rPr>
              <a:t>0</a:t>
            </a:r>
            <a:r>
              <a:rPr spc="55" dirty="0">
                <a:solidFill>
                  <a:srgbClr val="292929"/>
                </a:solidFill>
                <a:latin typeface="Times New Roman" panose="02020603050405020304" pitchFamily="18" charset="0"/>
                <a:cs typeface="Times New Roman" panose="02020603050405020304" pitchFamily="18" charset="0"/>
              </a:rPr>
              <a:t>.8333</a:t>
            </a:r>
            <a:endParaRPr dirty="0">
              <a:latin typeface="Times New Roman" panose="02020603050405020304" pitchFamily="18" charset="0"/>
              <a:cs typeface="Times New Roman" panose="02020603050405020304" pitchFamily="18" charset="0"/>
            </a:endParaRPr>
          </a:p>
          <a:p>
            <a:pPr marL="241300" marR="41275" indent="-228600">
              <a:lnSpc>
                <a:spcPct val="100000"/>
              </a:lnSpc>
              <a:spcBef>
                <a:spcPts val="1410"/>
              </a:spcBef>
              <a:buFont typeface="Arial MT"/>
              <a:buChar char="•"/>
              <a:tabLst>
                <a:tab pos="240665" algn="l"/>
                <a:tab pos="241300" algn="l"/>
              </a:tabLst>
            </a:pPr>
            <a:r>
              <a:rPr spc="-105" dirty="0">
                <a:solidFill>
                  <a:srgbClr val="292929"/>
                </a:solidFill>
                <a:latin typeface="Times New Roman" panose="02020603050405020304" pitchFamily="18" charset="0"/>
                <a:cs typeface="Times New Roman" panose="02020603050405020304" pitchFamily="18" charset="0"/>
              </a:rPr>
              <a:t>Given</a:t>
            </a:r>
            <a:r>
              <a:rPr spc="-100" dirty="0">
                <a:solidFill>
                  <a:srgbClr val="292929"/>
                </a:solidFill>
                <a:latin typeface="Times New Roman" panose="02020603050405020304" pitchFamily="18" charset="0"/>
                <a:cs typeface="Times New Roman" panose="02020603050405020304" pitchFamily="18" charset="0"/>
              </a:rPr>
              <a:t> </a:t>
            </a:r>
            <a:r>
              <a:rPr dirty="0">
                <a:solidFill>
                  <a:srgbClr val="292929"/>
                </a:solidFill>
                <a:latin typeface="Times New Roman" panose="02020603050405020304" pitchFamily="18" charset="0"/>
                <a:cs typeface="Times New Roman" panose="02020603050405020304" pitchFamily="18" charset="0"/>
              </a:rPr>
              <a:t>that </a:t>
            </a:r>
            <a:r>
              <a:rPr spc="-30" dirty="0">
                <a:solidFill>
                  <a:srgbClr val="292929"/>
                </a:solidFill>
                <a:latin typeface="Times New Roman" panose="02020603050405020304" pitchFamily="18" charset="0"/>
                <a:cs typeface="Times New Roman" panose="02020603050405020304" pitchFamily="18" charset="0"/>
              </a:rPr>
              <a:t>the </a:t>
            </a:r>
            <a:r>
              <a:rPr spc="-90" dirty="0">
                <a:solidFill>
                  <a:srgbClr val="292929"/>
                </a:solidFill>
                <a:latin typeface="Times New Roman" panose="02020603050405020304" pitchFamily="18" charset="0"/>
                <a:cs typeface="Times New Roman" panose="02020603050405020304" pitchFamily="18" charset="0"/>
              </a:rPr>
              <a:t>Accuracy</a:t>
            </a:r>
            <a:r>
              <a:rPr spc="-85" dirty="0">
                <a:solidFill>
                  <a:srgbClr val="292929"/>
                </a:solidFill>
                <a:latin typeface="Times New Roman" panose="02020603050405020304" pitchFamily="18" charset="0"/>
                <a:cs typeface="Times New Roman" panose="02020603050405020304" pitchFamily="18" charset="0"/>
              </a:rPr>
              <a:t> </a:t>
            </a:r>
            <a:r>
              <a:rPr spc="-80" dirty="0">
                <a:solidFill>
                  <a:srgbClr val="292929"/>
                </a:solidFill>
                <a:latin typeface="Times New Roman" panose="02020603050405020304" pitchFamily="18" charset="0"/>
                <a:cs typeface="Times New Roman" panose="02020603050405020304" pitchFamily="18" charset="0"/>
              </a:rPr>
              <a:t>scores</a:t>
            </a:r>
            <a:r>
              <a:rPr spc="-75" dirty="0">
                <a:solidFill>
                  <a:srgbClr val="292929"/>
                </a:solidFill>
                <a:latin typeface="Times New Roman" panose="02020603050405020304" pitchFamily="18" charset="0"/>
                <a:cs typeface="Times New Roman" panose="02020603050405020304" pitchFamily="18" charset="0"/>
              </a:rPr>
              <a:t> </a:t>
            </a:r>
            <a:r>
              <a:rPr spc="5" dirty="0">
                <a:solidFill>
                  <a:srgbClr val="292929"/>
                </a:solidFill>
                <a:latin typeface="Times New Roman" panose="02020603050405020304" pitchFamily="18" charset="0"/>
                <a:cs typeface="Times New Roman" panose="02020603050405020304" pitchFamily="18" charset="0"/>
              </a:rPr>
              <a:t>for </a:t>
            </a:r>
            <a:r>
              <a:rPr spc="10" dirty="0">
                <a:solidFill>
                  <a:srgbClr val="292929"/>
                </a:solidFill>
                <a:latin typeface="Times New Roman" panose="02020603050405020304" pitchFamily="18" charset="0"/>
                <a:cs typeface="Times New Roman" panose="02020603050405020304" pitchFamily="18" charset="0"/>
              </a:rPr>
              <a:t> </a:t>
            </a:r>
            <a:r>
              <a:rPr spc="-65" dirty="0">
                <a:solidFill>
                  <a:srgbClr val="292929"/>
                </a:solidFill>
                <a:latin typeface="Times New Roman" panose="02020603050405020304" pitchFamily="18" charset="0"/>
                <a:cs typeface="Times New Roman" panose="02020603050405020304" pitchFamily="18" charset="0"/>
              </a:rPr>
              <a:t>Classfication</a:t>
            </a:r>
            <a:r>
              <a:rPr spc="2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algorithms</a:t>
            </a:r>
            <a:r>
              <a:rPr spc="45" dirty="0">
                <a:solidFill>
                  <a:srgbClr val="292929"/>
                </a:solidFill>
                <a:latin typeface="Times New Roman" panose="02020603050405020304" pitchFamily="18" charset="0"/>
                <a:cs typeface="Times New Roman" panose="02020603050405020304" pitchFamily="18" charset="0"/>
              </a:rPr>
              <a:t> </a:t>
            </a:r>
            <a:r>
              <a:rPr spc="-80" dirty="0">
                <a:solidFill>
                  <a:srgbClr val="292929"/>
                </a:solidFill>
                <a:latin typeface="Times New Roman" panose="02020603050405020304" pitchFamily="18" charset="0"/>
                <a:cs typeface="Times New Roman" panose="02020603050405020304" pitchFamily="18" charset="0"/>
              </a:rPr>
              <a:t>are</a:t>
            </a:r>
            <a:r>
              <a:rPr spc="55" dirty="0">
                <a:solidFill>
                  <a:srgbClr val="292929"/>
                </a:solidFill>
                <a:latin typeface="Times New Roman" panose="02020603050405020304" pitchFamily="18" charset="0"/>
                <a:cs typeface="Times New Roman" panose="02020603050405020304" pitchFamily="18" charset="0"/>
              </a:rPr>
              <a:t> </a:t>
            </a:r>
            <a:r>
              <a:rPr spc="-65" dirty="0">
                <a:solidFill>
                  <a:srgbClr val="292929"/>
                </a:solidFill>
                <a:latin typeface="Times New Roman" panose="02020603050405020304" pitchFamily="18" charset="0"/>
                <a:cs typeface="Times New Roman" panose="02020603050405020304" pitchFamily="18" charset="0"/>
              </a:rPr>
              <a:t>very</a:t>
            </a:r>
            <a:r>
              <a:rPr spc="65" dirty="0">
                <a:solidFill>
                  <a:srgbClr val="292929"/>
                </a:solidFill>
                <a:latin typeface="Times New Roman" panose="02020603050405020304" pitchFamily="18" charset="0"/>
                <a:cs typeface="Times New Roman" panose="02020603050405020304" pitchFamily="18" charset="0"/>
              </a:rPr>
              <a:t> </a:t>
            </a:r>
            <a:r>
              <a:rPr spc="-75" dirty="0">
                <a:solidFill>
                  <a:srgbClr val="292929"/>
                </a:solidFill>
                <a:latin typeface="Times New Roman" panose="02020603050405020304" pitchFamily="18" charset="0"/>
                <a:cs typeface="Times New Roman" panose="02020603050405020304" pitchFamily="18" charset="0"/>
              </a:rPr>
              <a:t>close</a:t>
            </a:r>
            <a:r>
              <a:rPr spc="45" dirty="0">
                <a:solidFill>
                  <a:srgbClr val="292929"/>
                </a:solidFill>
                <a:latin typeface="Times New Roman" panose="02020603050405020304" pitchFamily="18" charset="0"/>
                <a:cs typeface="Times New Roman" panose="02020603050405020304" pitchFamily="18" charset="0"/>
              </a:rPr>
              <a:t> </a:t>
            </a:r>
            <a:r>
              <a:rPr spc="-60" dirty="0">
                <a:solidFill>
                  <a:srgbClr val="292929"/>
                </a:solidFill>
                <a:latin typeface="Times New Roman" panose="02020603050405020304" pitchFamily="18" charset="0"/>
                <a:cs typeface="Times New Roman" panose="02020603050405020304" pitchFamily="18" charset="0"/>
              </a:rPr>
              <a:t>and </a:t>
            </a:r>
            <a:r>
              <a:rPr spc="-55"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the</a:t>
            </a:r>
            <a:r>
              <a:rPr spc="55" dirty="0">
                <a:solidFill>
                  <a:srgbClr val="292929"/>
                </a:solidFill>
                <a:latin typeface="Times New Roman" panose="02020603050405020304" pitchFamily="18" charset="0"/>
                <a:cs typeface="Times New Roman" panose="02020603050405020304" pitchFamily="18" charset="0"/>
              </a:rPr>
              <a:t> </a:t>
            </a:r>
            <a:r>
              <a:rPr spc="-15" dirty="0">
                <a:solidFill>
                  <a:srgbClr val="292929"/>
                </a:solidFill>
                <a:latin typeface="Times New Roman" panose="02020603050405020304" pitchFamily="18" charset="0"/>
                <a:cs typeface="Times New Roman" panose="02020603050405020304" pitchFamily="18" charset="0"/>
              </a:rPr>
              <a:t>test</a:t>
            </a:r>
            <a:r>
              <a:rPr spc="65" dirty="0">
                <a:solidFill>
                  <a:srgbClr val="292929"/>
                </a:solidFill>
                <a:latin typeface="Times New Roman" panose="02020603050405020304" pitchFamily="18" charset="0"/>
                <a:cs typeface="Times New Roman" panose="02020603050405020304" pitchFamily="18" charset="0"/>
              </a:rPr>
              <a:t> </a:t>
            </a:r>
            <a:r>
              <a:rPr spc="-85" dirty="0">
                <a:solidFill>
                  <a:srgbClr val="292929"/>
                </a:solidFill>
                <a:latin typeface="Times New Roman" panose="02020603050405020304" pitchFamily="18" charset="0"/>
                <a:cs typeface="Times New Roman" panose="02020603050405020304" pitchFamily="18" charset="0"/>
              </a:rPr>
              <a:t>scores</a:t>
            </a:r>
            <a:r>
              <a:rPr spc="50" dirty="0">
                <a:solidFill>
                  <a:srgbClr val="292929"/>
                </a:solidFill>
                <a:latin typeface="Times New Roman" panose="02020603050405020304" pitchFamily="18" charset="0"/>
                <a:cs typeface="Times New Roman" panose="02020603050405020304" pitchFamily="18" charset="0"/>
              </a:rPr>
              <a:t> </a:t>
            </a:r>
            <a:r>
              <a:rPr spc="-75" dirty="0">
                <a:solidFill>
                  <a:srgbClr val="292929"/>
                </a:solidFill>
                <a:latin typeface="Times New Roman" panose="02020603050405020304" pitchFamily="18" charset="0"/>
                <a:cs typeface="Times New Roman" panose="02020603050405020304" pitchFamily="18" charset="0"/>
              </a:rPr>
              <a:t>are</a:t>
            </a:r>
            <a:r>
              <a:rPr spc="55" dirty="0">
                <a:solidFill>
                  <a:srgbClr val="292929"/>
                </a:solidFill>
                <a:latin typeface="Times New Roman" panose="02020603050405020304" pitchFamily="18" charset="0"/>
                <a:cs typeface="Times New Roman" panose="02020603050405020304" pitchFamily="18" charset="0"/>
              </a:rPr>
              <a:t> </a:t>
            </a:r>
            <a:r>
              <a:rPr spc="-25" dirty="0">
                <a:solidFill>
                  <a:srgbClr val="292929"/>
                </a:solidFill>
                <a:latin typeface="Times New Roman" panose="02020603050405020304" pitchFamily="18" charset="0"/>
                <a:cs typeface="Times New Roman" panose="02020603050405020304" pitchFamily="18" charset="0"/>
              </a:rPr>
              <a:t>the</a:t>
            </a:r>
            <a:r>
              <a:rPr spc="55" dirty="0">
                <a:solidFill>
                  <a:srgbClr val="292929"/>
                </a:solidFill>
                <a:latin typeface="Times New Roman" panose="02020603050405020304" pitchFamily="18" charset="0"/>
                <a:cs typeface="Times New Roman" panose="02020603050405020304" pitchFamily="18" charset="0"/>
              </a:rPr>
              <a:t> </a:t>
            </a:r>
            <a:r>
              <a:rPr spc="-114" dirty="0">
                <a:solidFill>
                  <a:srgbClr val="292929"/>
                </a:solidFill>
                <a:latin typeface="Times New Roman" panose="02020603050405020304" pitchFamily="18" charset="0"/>
                <a:cs typeface="Times New Roman" panose="02020603050405020304" pitchFamily="18" charset="0"/>
              </a:rPr>
              <a:t>same,</a:t>
            </a:r>
            <a:r>
              <a:rPr spc="50" dirty="0">
                <a:solidFill>
                  <a:srgbClr val="292929"/>
                </a:solidFill>
                <a:latin typeface="Times New Roman" panose="02020603050405020304" pitchFamily="18" charset="0"/>
                <a:cs typeface="Times New Roman" panose="02020603050405020304" pitchFamily="18" charset="0"/>
              </a:rPr>
              <a:t> </a:t>
            </a:r>
            <a:r>
              <a:rPr spc="-80" dirty="0">
                <a:solidFill>
                  <a:srgbClr val="292929"/>
                </a:solidFill>
                <a:latin typeface="Times New Roman" panose="02020603050405020304" pitchFamily="18" charset="0"/>
                <a:cs typeface="Times New Roman" panose="02020603050405020304" pitchFamily="18" charset="0"/>
              </a:rPr>
              <a:t>we</a:t>
            </a:r>
            <a:r>
              <a:rPr spc="60" dirty="0">
                <a:solidFill>
                  <a:srgbClr val="292929"/>
                </a:solidFill>
                <a:latin typeface="Times New Roman" panose="02020603050405020304" pitchFamily="18" charset="0"/>
                <a:cs typeface="Times New Roman" panose="02020603050405020304" pitchFamily="18" charset="0"/>
              </a:rPr>
              <a:t> </a:t>
            </a:r>
            <a:r>
              <a:rPr spc="-110" dirty="0">
                <a:solidFill>
                  <a:srgbClr val="292929"/>
                </a:solidFill>
                <a:latin typeface="Times New Roman" panose="02020603050405020304" pitchFamily="18" charset="0"/>
                <a:cs typeface="Times New Roman" panose="02020603050405020304" pitchFamily="18" charset="0"/>
              </a:rPr>
              <a:t>may</a:t>
            </a:r>
            <a:r>
              <a:rPr spc="45" dirty="0">
                <a:solidFill>
                  <a:srgbClr val="292929"/>
                </a:solidFill>
                <a:latin typeface="Times New Roman" panose="02020603050405020304" pitchFamily="18" charset="0"/>
                <a:cs typeface="Times New Roman" panose="02020603050405020304" pitchFamily="18" charset="0"/>
              </a:rPr>
              <a:t> </a:t>
            </a:r>
            <a:r>
              <a:rPr spc="-65" dirty="0">
                <a:solidFill>
                  <a:srgbClr val="292929"/>
                </a:solidFill>
                <a:latin typeface="Times New Roman" panose="02020603050405020304" pitchFamily="18" charset="0"/>
                <a:cs typeface="Times New Roman" panose="02020603050405020304" pitchFamily="18" charset="0"/>
              </a:rPr>
              <a:t>need</a:t>
            </a:r>
            <a:r>
              <a:rPr spc="40" dirty="0">
                <a:solidFill>
                  <a:srgbClr val="292929"/>
                </a:solidFill>
                <a:latin typeface="Times New Roman" panose="02020603050405020304" pitchFamily="18" charset="0"/>
                <a:cs typeface="Times New Roman" panose="02020603050405020304" pitchFamily="18" charset="0"/>
              </a:rPr>
              <a:t> </a:t>
            </a:r>
            <a:r>
              <a:rPr spc="-130" dirty="0">
                <a:solidFill>
                  <a:srgbClr val="292929"/>
                </a:solidFill>
                <a:latin typeface="Times New Roman" panose="02020603050405020304" pitchFamily="18" charset="0"/>
                <a:cs typeface="Times New Roman" panose="02020603050405020304" pitchFamily="18" charset="0"/>
              </a:rPr>
              <a:t>a </a:t>
            </a:r>
            <a:r>
              <a:rPr spc="-515"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broader</a:t>
            </a:r>
            <a:r>
              <a:rPr spc="35" dirty="0">
                <a:solidFill>
                  <a:srgbClr val="292929"/>
                </a:solidFill>
                <a:latin typeface="Times New Roman" panose="02020603050405020304" pitchFamily="18" charset="0"/>
                <a:cs typeface="Times New Roman" panose="02020603050405020304" pitchFamily="18" charset="0"/>
              </a:rPr>
              <a:t> </a:t>
            </a:r>
            <a:r>
              <a:rPr spc="-40" dirty="0">
                <a:solidFill>
                  <a:srgbClr val="292929"/>
                </a:solidFill>
                <a:latin typeface="Times New Roman" panose="02020603050405020304" pitchFamily="18" charset="0"/>
                <a:cs typeface="Times New Roman" panose="02020603050405020304" pitchFamily="18" charset="0"/>
              </a:rPr>
              <a:t>data</a:t>
            </a:r>
            <a:r>
              <a:rPr spc="60" dirty="0">
                <a:solidFill>
                  <a:srgbClr val="292929"/>
                </a:solidFill>
                <a:latin typeface="Times New Roman" panose="02020603050405020304" pitchFamily="18" charset="0"/>
                <a:cs typeface="Times New Roman" panose="02020603050405020304" pitchFamily="18" charset="0"/>
              </a:rPr>
              <a:t> </a:t>
            </a:r>
            <a:r>
              <a:rPr spc="-50" dirty="0">
                <a:solidFill>
                  <a:srgbClr val="292929"/>
                </a:solidFill>
                <a:latin typeface="Times New Roman" panose="02020603050405020304" pitchFamily="18" charset="0"/>
                <a:cs typeface="Times New Roman" panose="02020603050405020304" pitchFamily="18" charset="0"/>
              </a:rPr>
              <a:t>set</a:t>
            </a:r>
            <a:r>
              <a:rPr spc="60" dirty="0">
                <a:solidFill>
                  <a:srgbClr val="292929"/>
                </a:solidFill>
                <a:latin typeface="Times New Roman" panose="02020603050405020304" pitchFamily="18" charset="0"/>
                <a:cs typeface="Times New Roman" panose="02020603050405020304" pitchFamily="18" charset="0"/>
              </a:rPr>
              <a:t> </a:t>
            </a:r>
            <a:r>
              <a:rPr spc="40" dirty="0">
                <a:solidFill>
                  <a:srgbClr val="292929"/>
                </a:solidFill>
                <a:latin typeface="Times New Roman" panose="02020603050405020304" pitchFamily="18" charset="0"/>
                <a:cs typeface="Times New Roman" panose="02020603050405020304" pitchFamily="18" charset="0"/>
              </a:rPr>
              <a:t>to</a:t>
            </a:r>
            <a:r>
              <a:rPr spc="70" dirty="0">
                <a:solidFill>
                  <a:srgbClr val="292929"/>
                </a:solidFill>
                <a:latin typeface="Times New Roman" panose="02020603050405020304" pitchFamily="18" charset="0"/>
                <a:cs typeface="Times New Roman" panose="02020603050405020304" pitchFamily="18" charset="0"/>
              </a:rPr>
              <a:t> </a:t>
            </a:r>
            <a:r>
              <a:rPr spc="-10" dirty="0">
                <a:solidFill>
                  <a:srgbClr val="292929"/>
                </a:solidFill>
                <a:latin typeface="Times New Roman" panose="02020603050405020304" pitchFamily="18" charset="0"/>
                <a:cs typeface="Times New Roman" panose="02020603050405020304" pitchFamily="18" charset="0"/>
              </a:rPr>
              <a:t>further</a:t>
            </a:r>
            <a:r>
              <a:rPr spc="50" dirty="0">
                <a:solidFill>
                  <a:srgbClr val="292929"/>
                </a:solidFill>
                <a:latin typeface="Times New Roman" panose="02020603050405020304" pitchFamily="18" charset="0"/>
                <a:cs typeface="Times New Roman" panose="02020603050405020304" pitchFamily="18" charset="0"/>
              </a:rPr>
              <a:t> </a:t>
            </a:r>
            <a:r>
              <a:rPr spc="-35" dirty="0">
                <a:solidFill>
                  <a:srgbClr val="292929"/>
                </a:solidFill>
                <a:latin typeface="Times New Roman" panose="02020603050405020304" pitchFamily="18" charset="0"/>
                <a:cs typeface="Times New Roman" panose="02020603050405020304" pitchFamily="18" charset="0"/>
              </a:rPr>
              <a:t>tune</a:t>
            </a:r>
            <a:r>
              <a:rPr spc="60" dirty="0">
                <a:solidFill>
                  <a:srgbClr val="292929"/>
                </a:solidFill>
                <a:latin typeface="Times New Roman" panose="02020603050405020304" pitchFamily="18" charset="0"/>
                <a:cs typeface="Times New Roman" panose="02020603050405020304" pitchFamily="18" charset="0"/>
              </a:rPr>
              <a:t> </a:t>
            </a:r>
            <a:r>
              <a:rPr spc="-30" dirty="0">
                <a:solidFill>
                  <a:srgbClr val="292929"/>
                </a:solidFill>
                <a:latin typeface="Times New Roman" panose="02020603050405020304" pitchFamily="18" charset="0"/>
                <a:cs typeface="Times New Roman" panose="02020603050405020304" pitchFamily="18" charset="0"/>
              </a:rPr>
              <a:t>the</a:t>
            </a:r>
            <a:r>
              <a:rPr spc="65" dirty="0">
                <a:solidFill>
                  <a:srgbClr val="292929"/>
                </a:solidFill>
                <a:latin typeface="Times New Roman" panose="02020603050405020304" pitchFamily="18" charset="0"/>
                <a:cs typeface="Times New Roman" panose="02020603050405020304" pitchFamily="18" charset="0"/>
              </a:rPr>
              <a:t> </a:t>
            </a:r>
            <a:r>
              <a:rPr spc="-55" dirty="0">
                <a:solidFill>
                  <a:srgbClr val="292929"/>
                </a:solidFill>
                <a:latin typeface="Times New Roman" panose="02020603050405020304" pitchFamily="18" charset="0"/>
                <a:cs typeface="Times New Roman" panose="02020603050405020304" pitchFamily="18" charset="0"/>
              </a:rPr>
              <a:t>models</a:t>
            </a:r>
            <a:endParaRPr dirty="0">
              <a:latin typeface="Times New Roman" panose="02020603050405020304" pitchFamily="18" charset="0"/>
              <a:cs typeface="Times New Roman" panose="02020603050405020304" pitchFamily="18" charset="0"/>
            </a:endParaRPr>
          </a:p>
        </p:txBody>
      </p:sp>
      <p:pic>
        <p:nvPicPr>
          <p:cNvPr id="6" name="object 4">
            <a:extLst>
              <a:ext uri="{FF2B5EF4-FFF2-40B4-BE49-F238E27FC236}">
                <a16:creationId xmlns:a16="http://schemas.microsoft.com/office/drawing/2014/main" id="{74AEBB6E-9771-5822-CA86-02EB45D25210}"/>
              </a:ext>
            </a:extLst>
          </p:cNvPr>
          <p:cNvPicPr/>
          <p:nvPr/>
        </p:nvPicPr>
        <p:blipFill>
          <a:blip r:embed="rId3" cstate="print"/>
          <a:stretch>
            <a:fillRect/>
          </a:stretch>
        </p:blipFill>
        <p:spPr>
          <a:xfrm>
            <a:off x="687323" y="1880346"/>
            <a:ext cx="3579877" cy="2706625"/>
          </a:xfrm>
          <a:prstGeom prst="rect">
            <a:avLst/>
          </a:prstGeom>
        </p:spPr>
      </p:pic>
      <p:pic>
        <p:nvPicPr>
          <p:cNvPr id="4" name="Imagem 3">
            <a:extLst>
              <a:ext uri="{FF2B5EF4-FFF2-40B4-BE49-F238E27FC236}">
                <a16:creationId xmlns:a16="http://schemas.microsoft.com/office/drawing/2014/main" id="{684186E8-0B7E-83C6-764A-75593B3B0FB5}"/>
              </a:ext>
            </a:extLst>
          </p:cNvPr>
          <p:cNvPicPr>
            <a:picLocks noChangeAspect="1"/>
          </p:cNvPicPr>
          <p:nvPr/>
        </p:nvPicPr>
        <p:blipFill>
          <a:blip r:embed="rId4"/>
          <a:stretch>
            <a:fillRect/>
          </a:stretch>
        </p:blipFill>
        <p:spPr>
          <a:xfrm>
            <a:off x="4944363" y="4586971"/>
            <a:ext cx="4987003" cy="15186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object 2">
            <a:extLst>
              <a:ext uri="{FF2B5EF4-FFF2-40B4-BE49-F238E27FC236}">
                <a16:creationId xmlns:a16="http://schemas.microsoft.com/office/drawing/2014/main" id="{0802BE79-1C82-90DF-127F-4C775F66D169}"/>
              </a:ext>
            </a:extLst>
          </p:cNvPr>
          <p:cNvSpPr txBox="1"/>
          <p:nvPr/>
        </p:nvSpPr>
        <p:spPr>
          <a:xfrm>
            <a:off x="4724400" y="1702630"/>
            <a:ext cx="6781800" cy="3243452"/>
          </a:xfrm>
          <a:prstGeom prst="rect">
            <a:avLst/>
          </a:prstGeom>
        </p:spPr>
        <p:txBody>
          <a:bodyPr vert="horz" wrap="square" lIns="0" tIns="63500" rIns="0" bIns="0" rtlCol="0">
            <a:spAutoFit/>
          </a:bodyPr>
          <a:lstStyle/>
          <a:p>
            <a:pPr marL="241300" marR="66040" indent="-228600">
              <a:lnSpc>
                <a:spcPts val="1630"/>
              </a:lnSpc>
              <a:spcBef>
                <a:spcPts val="500"/>
              </a:spcBef>
              <a:buFont typeface="Arial MT"/>
              <a:buChar char="•"/>
              <a:tabLst>
                <a:tab pos="240665" algn="l"/>
                <a:tab pos="241300" algn="l"/>
              </a:tabLst>
            </a:pPr>
            <a:r>
              <a:rPr sz="1700" spc="-110" dirty="0">
                <a:solidFill>
                  <a:srgbClr val="292929"/>
                </a:solidFill>
                <a:latin typeface="Times New Roman" panose="02020603050405020304" pitchFamily="18" charset="0"/>
                <a:cs typeface="Times New Roman" panose="02020603050405020304" pitchFamily="18" charset="0"/>
              </a:rPr>
              <a:t>The</a:t>
            </a:r>
            <a:r>
              <a:rPr sz="1700" spc="45"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confusion</a:t>
            </a:r>
            <a:r>
              <a:rPr sz="1700" spc="65"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matrix</a:t>
            </a:r>
            <a:r>
              <a:rPr sz="1700" spc="55"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is</a:t>
            </a:r>
            <a:r>
              <a:rPr sz="1700" spc="65" dirty="0">
                <a:solidFill>
                  <a:srgbClr val="292929"/>
                </a:solidFill>
                <a:latin typeface="Times New Roman" panose="02020603050405020304" pitchFamily="18" charset="0"/>
                <a:cs typeface="Times New Roman" panose="02020603050405020304" pitchFamily="18" charset="0"/>
              </a:rPr>
              <a:t> </a:t>
            </a:r>
            <a:r>
              <a:rPr sz="1700" spc="-100" dirty="0">
                <a:solidFill>
                  <a:srgbClr val="292929"/>
                </a:solidFill>
                <a:latin typeface="Times New Roman" panose="02020603050405020304" pitchFamily="18" charset="0"/>
                <a:cs typeface="Times New Roman" panose="02020603050405020304" pitchFamily="18" charset="0"/>
              </a:rPr>
              <a:t>same</a:t>
            </a:r>
            <a:r>
              <a:rPr sz="1700" spc="50"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for</a:t>
            </a:r>
            <a:r>
              <a:rPr sz="1700" spc="5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all</a:t>
            </a:r>
            <a:r>
              <a:rPr sz="1700" spc="5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6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models </a:t>
            </a:r>
            <a:r>
              <a:rPr sz="1700" spc="-434" dirty="0">
                <a:solidFill>
                  <a:srgbClr val="292929"/>
                </a:solidFill>
                <a:latin typeface="Times New Roman" panose="02020603050405020304" pitchFamily="18" charset="0"/>
                <a:cs typeface="Times New Roman" panose="02020603050405020304" pitchFamily="18" charset="0"/>
              </a:rPr>
              <a:t> </a:t>
            </a:r>
            <a:r>
              <a:rPr sz="1700" spc="-140" dirty="0">
                <a:solidFill>
                  <a:srgbClr val="292929"/>
                </a:solidFill>
                <a:latin typeface="Times New Roman" panose="02020603050405020304" pitchFamily="18" charset="0"/>
                <a:cs typeface="Times New Roman" panose="02020603050405020304" pitchFamily="18" charset="0"/>
              </a:rPr>
              <a:t>(LR,</a:t>
            </a:r>
            <a:r>
              <a:rPr sz="1700" spc="60" dirty="0">
                <a:solidFill>
                  <a:srgbClr val="292929"/>
                </a:solidFill>
                <a:latin typeface="Times New Roman" panose="02020603050405020304" pitchFamily="18" charset="0"/>
                <a:cs typeface="Times New Roman" panose="02020603050405020304" pitchFamily="18" charset="0"/>
              </a:rPr>
              <a:t> </a:t>
            </a:r>
            <a:r>
              <a:rPr sz="1700" spc="-125" dirty="0">
                <a:solidFill>
                  <a:srgbClr val="292929"/>
                </a:solidFill>
                <a:latin typeface="Times New Roman" panose="02020603050405020304" pitchFamily="18" charset="0"/>
                <a:cs typeface="Times New Roman" panose="02020603050405020304" pitchFamily="18" charset="0"/>
              </a:rPr>
              <a:t>SVM,</a:t>
            </a:r>
            <a:r>
              <a:rPr sz="1700" spc="55" dirty="0">
                <a:solidFill>
                  <a:srgbClr val="292929"/>
                </a:solidFill>
                <a:latin typeface="Times New Roman" panose="02020603050405020304" pitchFamily="18" charset="0"/>
                <a:cs typeface="Times New Roman" panose="02020603050405020304" pitchFamily="18" charset="0"/>
              </a:rPr>
              <a:t> </a:t>
            </a:r>
            <a:r>
              <a:rPr sz="1700" spc="-50" dirty="0">
                <a:solidFill>
                  <a:srgbClr val="292929"/>
                </a:solidFill>
                <a:latin typeface="Times New Roman" panose="02020603050405020304" pitchFamily="18" charset="0"/>
                <a:cs typeface="Times New Roman" panose="02020603050405020304" pitchFamily="18" charset="0"/>
              </a:rPr>
              <a:t>Decision</a:t>
            </a:r>
            <a:r>
              <a:rPr sz="1700" spc="65" dirty="0">
                <a:solidFill>
                  <a:srgbClr val="292929"/>
                </a:solidFill>
                <a:latin typeface="Times New Roman" panose="02020603050405020304" pitchFamily="18" charset="0"/>
                <a:cs typeface="Times New Roman" panose="02020603050405020304" pitchFamily="18" charset="0"/>
              </a:rPr>
              <a:t> </a:t>
            </a:r>
            <a:r>
              <a:rPr sz="1700" spc="-90" dirty="0">
                <a:solidFill>
                  <a:srgbClr val="292929"/>
                </a:solidFill>
                <a:latin typeface="Times New Roman" panose="02020603050405020304" pitchFamily="18" charset="0"/>
                <a:cs typeface="Times New Roman" panose="02020603050405020304" pitchFamily="18" charset="0"/>
              </a:rPr>
              <a:t>Tree,</a:t>
            </a:r>
            <a:r>
              <a:rPr sz="1700" spc="40" dirty="0">
                <a:solidFill>
                  <a:srgbClr val="292929"/>
                </a:solidFill>
                <a:latin typeface="Times New Roman" panose="02020603050405020304" pitchFamily="18" charset="0"/>
                <a:cs typeface="Times New Roman" panose="02020603050405020304" pitchFamily="18" charset="0"/>
              </a:rPr>
              <a:t> </a:t>
            </a:r>
            <a:r>
              <a:rPr sz="1700" spc="-125" dirty="0">
                <a:solidFill>
                  <a:srgbClr val="292929"/>
                </a:solidFill>
                <a:latin typeface="Times New Roman" panose="02020603050405020304" pitchFamily="18" charset="0"/>
                <a:cs typeface="Times New Roman" panose="02020603050405020304" pitchFamily="18" charset="0"/>
              </a:rPr>
              <a:t>KNN)</a:t>
            </a:r>
            <a:endParaRPr sz="1700" dirty="0">
              <a:latin typeface="Times New Roman" panose="02020603050405020304" pitchFamily="18" charset="0"/>
              <a:cs typeface="Times New Roman" panose="02020603050405020304" pitchFamily="18" charset="0"/>
            </a:endParaRPr>
          </a:p>
          <a:p>
            <a:pPr marL="241300" marR="8890" indent="-228600">
              <a:lnSpc>
                <a:spcPts val="1630"/>
              </a:lnSpc>
              <a:spcBef>
                <a:spcPts val="1410"/>
              </a:spcBef>
              <a:buFont typeface="Arial MT"/>
              <a:buChar char="•"/>
              <a:tabLst>
                <a:tab pos="240665" algn="l"/>
                <a:tab pos="241300" algn="l"/>
              </a:tabLst>
            </a:pPr>
            <a:r>
              <a:rPr sz="1700" spc="-85" dirty="0">
                <a:solidFill>
                  <a:srgbClr val="292929"/>
                </a:solidFill>
                <a:latin typeface="Times New Roman" panose="02020603050405020304" pitchFamily="18" charset="0"/>
                <a:cs typeface="Times New Roman" panose="02020603050405020304" pitchFamily="18" charset="0"/>
              </a:rPr>
              <a:t>Per</a:t>
            </a:r>
            <a:r>
              <a:rPr sz="1700" spc="6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55"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confusion</a:t>
            </a:r>
            <a:r>
              <a:rPr sz="1700" spc="70"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matrix,</a:t>
            </a:r>
            <a:r>
              <a:rPr sz="1700" spc="4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55"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classifier</a:t>
            </a:r>
            <a:r>
              <a:rPr sz="1700" spc="90" dirty="0">
                <a:solidFill>
                  <a:srgbClr val="292929"/>
                </a:solidFill>
                <a:latin typeface="Times New Roman" panose="02020603050405020304" pitchFamily="18" charset="0"/>
                <a:cs typeface="Times New Roman" panose="02020603050405020304" pitchFamily="18" charset="0"/>
              </a:rPr>
              <a:t> </a:t>
            </a:r>
            <a:r>
              <a:rPr sz="1700" spc="-70" dirty="0">
                <a:solidFill>
                  <a:srgbClr val="292929"/>
                </a:solidFill>
                <a:latin typeface="Times New Roman" panose="02020603050405020304" pitchFamily="18" charset="0"/>
                <a:cs typeface="Times New Roman" panose="02020603050405020304" pitchFamily="18" charset="0"/>
              </a:rPr>
              <a:t>made</a:t>
            </a:r>
            <a:r>
              <a:rPr sz="1700" spc="60" dirty="0">
                <a:solidFill>
                  <a:srgbClr val="292929"/>
                </a:solidFill>
                <a:latin typeface="Times New Roman" panose="02020603050405020304" pitchFamily="18" charset="0"/>
                <a:cs typeface="Times New Roman" panose="02020603050405020304" pitchFamily="18" charset="0"/>
              </a:rPr>
              <a:t> </a:t>
            </a:r>
            <a:r>
              <a:rPr sz="1700" spc="80" dirty="0">
                <a:solidFill>
                  <a:srgbClr val="292929"/>
                </a:solidFill>
                <a:latin typeface="Times New Roman" panose="02020603050405020304" pitchFamily="18" charset="0"/>
                <a:cs typeface="Times New Roman" panose="02020603050405020304" pitchFamily="18" charset="0"/>
              </a:rPr>
              <a:t>18 </a:t>
            </a:r>
            <a:r>
              <a:rPr sz="1700" spc="-434" dirty="0">
                <a:solidFill>
                  <a:srgbClr val="292929"/>
                </a:solidFill>
                <a:latin typeface="Times New Roman" panose="02020603050405020304" pitchFamily="18" charset="0"/>
                <a:cs typeface="Times New Roman" panose="02020603050405020304" pitchFamily="18" charset="0"/>
              </a:rPr>
              <a:t> </a:t>
            </a:r>
            <a:r>
              <a:rPr sz="1700" spc="-20" dirty="0">
                <a:solidFill>
                  <a:srgbClr val="292929"/>
                </a:solidFill>
                <a:latin typeface="Times New Roman" panose="02020603050405020304" pitchFamily="18" charset="0"/>
                <a:cs typeface="Times New Roman" panose="02020603050405020304" pitchFamily="18" charset="0"/>
              </a:rPr>
              <a:t>predictions</a:t>
            </a:r>
            <a:endParaRPr lang="en-IN" sz="1700" dirty="0">
              <a:latin typeface="Times New Roman" panose="02020603050405020304" pitchFamily="18" charset="0"/>
              <a:cs typeface="Times New Roman" panose="02020603050405020304" pitchFamily="18" charset="0"/>
            </a:endParaRPr>
          </a:p>
          <a:p>
            <a:pPr marL="241300" marR="8890" indent="-228600">
              <a:lnSpc>
                <a:spcPts val="1630"/>
              </a:lnSpc>
              <a:spcBef>
                <a:spcPts val="1410"/>
              </a:spcBef>
              <a:buFont typeface="Arial MT"/>
              <a:buChar char="•"/>
              <a:tabLst>
                <a:tab pos="240665" algn="l"/>
                <a:tab pos="241300" algn="l"/>
              </a:tabLst>
            </a:pPr>
            <a:r>
              <a:rPr sz="1700" spc="80" dirty="0">
                <a:solidFill>
                  <a:srgbClr val="292929"/>
                </a:solidFill>
                <a:latin typeface="Times New Roman" panose="02020603050405020304" pitchFamily="18" charset="0"/>
                <a:cs typeface="Times New Roman" panose="02020603050405020304" pitchFamily="18" charset="0"/>
              </a:rPr>
              <a:t>12</a:t>
            </a:r>
            <a:r>
              <a:rPr sz="1700" spc="50" dirty="0">
                <a:solidFill>
                  <a:srgbClr val="292929"/>
                </a:solidFill>
                <a:latin typeface="Times New Roman" panose="02020603050405020304" pitchFamily="18" charset="0"/>
                <a:cs typeface="Times New Roman" panose="02020603050405020304" pitchFamily="18" charset="0"/>
              </a:rPr>
              <a:t> </a:t>
            </a:r>
            <a:r>
              <a:rPr sz="1700" spc="-65" dirty="0">
                <a:solidFill>
                  <a:srgbClr val="292929"/>
                </a:solidFill>
                <a:latin typeface="Times New Roman" panose="02020603050405020304" pitchFamily="18" charset="0"/>
                <a:cs typeface="Times New Roman" panose="02020603050405020304" pitchFamily="18" charset="0"/>
              </a:rPr>
              <a:t>scenarios</a:t>
            </a:r>
            <a:r>
              <a:rPr sz="1700" spc="70"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were</a:t>
            </a:r>
            <a:r>
              <a:rPr sz="1700" spc="45"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predicted</a:t>
            </a:r>
            <a:r>
              <a:rPr sz="1700" spc="65" dirty="0">
                <a:solidFill>
                  <a:srgbClr val="292929"/>
                </a:solidFill>
                <a:latin typeface="Times New Roman" panose="02020603050405020304" pitchFamily="18" charset="0"/>
                <a:cs typeface="Times New Roman" panose="02020603050405020304" pitchFamily="18" charset="0"/>
              </a:rPr>
              <a:t> </a:t>
            </a:r>
            <a:r>
              <a:rPr sz="1700" spc="-125" dirty="0">
                <a:solidFill>
                  <a:srgbClr val="292929"/>
                </a:solidFill>
                <a:latin typeface="Times New Roman" panose="02020603050405020304" pitchFamily="18" charset="0"/>
                <a:cs typeface="Times New Roman" panose="02020603050405020304" pitchFamily="18" charset="0"/>
              </a:rPr>
              <a:t>Yes</a:t>
            </a:r>
            <a:r>
              <a:rPr sz="1700" spc="5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for</a:t>
            </a:r>
            <a:r>
              <a:rPr sz="1700" spc="45" dirty="0">
                <a:solidFill>
                  <a:srgbClr val="292929"/>
                </a:solidFill>
                <a:latin typeface="Times New Roman" panose="02020603050405020304" pitchFamily="18" charset="0"/>
                <a:cs typeface="Times New Roman" panose="02020603050405020304" pitchFamily="18" charset="0"/>
              </a:rPr>
              <a:t> </a:t>
            </a:r>
            <a:r>
              <a:rPr sz="1700" spc="-30" dirty="0" err="1">
                <a:solidFill>
                  <a:srgbClr val="292929"/>
                </a:solidFill>
                <a:latin typeface="Times New Roman" panose="02020603050405020304" pitchFamily="18" charset="0"/>
                <a:cs typeface="Times New Roman" panose="02020603050405020304" pitchFamily="18" charset="0"/>
              </a:rPr>
              <a:t>landing,</a:t>
            </a:r>
            <a:r>
              <a:rPr sz="1700" spc="-50" dirty="0" err="1">
                <a:solidFill>
                  <a:srgbClr val="292929"/>
                </a:solidFill>
                <a:latin typeface="Times New Roman" panose="02020603050405020304" pitchFamily="18" charset="0"/>
                <a:cs typeface="Times New Roman" panose="02020603050405020304" pitchFamily="18" charset="0"/>
              </a:rPr>
              <a:t>and</a:t>
            </a:r>
            <a:r>
              <a:rPr sz="1700" spc="6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they</a:t>
            </a:r>
            <a:r>
              <a:rPr sz="1700" spc="55"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did</a:t>
            </a:r>
            <a:r>
              <a:rPr sz="1700" spc="6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land</a:t>
            </a:r>
            <a:r>
              <a:rPr sz="1700" spc="65" dirty="0">
                <a:solidFill>
                  <a:srgbClr val="292929"/>
                </a:solidFill>
                <a:latin typeface="Times New Roman" panose="02020603050405020304" pitchFamily="18" charset="0"/>
                <a:cs typeface="Times New Roman" panose="02020603050405020304" pitchFamily="18" charset="0"/>
              </a:rPr>
              <a:t> </a:t>
            </a:r>
            <a:r>
              <a:rPr sz="1700" spc="-65" dirty="0">
                <a:solidFill>
                  <a:srgbClr val="292929"/>
                </a:solidFill>
                <a:latin typeface="Times New Roman" panose="02020603050405020304" pitchFamily="18" charset="0"/>
                <a:cs typeface="Times New Roman" panose="02020603050405020304" pitchFamily="18" charset="0"/>
              </a:rPr>
              <a:t>successfully</a:t>
            </a:r>
            <a:r>
              <a:rPr sz="1700" spc="90" dirty="0">
                <a:solidFill>
                  <a:srgbClr val="292929"/>
                </a:solidFill>
                <a:latin typeface="Times New Roman" panose="02020603050405020304" pitchFamily="18" charset="0"/>
                <a:cs typeface="Times New Roman" panose="02020603050405020304" pitchFamily="18" charset="0"/>
              </a:rPr>
              <a:t> </a:t>
            </a:r>
            <a:r>
              <a:rPr sz="1700" spc="-85" dirty="0">
                <a:solidFill>
                  <a:srgbClr val="292929"/>
                </a:solidFill>
                <a:latin typeface="Times New Roman" panose="02020603050405020304" pitchFamily="18" charset="0"/>
                <a:cs typeface="Times New Roman" panose="02020603050405020304" pitchFamily="18" charset="0"/>
              </a:rPr>
              <a:t>(True</a:t>
            </a:r>
            <a:r>
              <a:rPr sz="1700" spc="6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positive)</a:t>
            </a:r>
            <a:endParaRPr sz="1700" dirty="0">
              <a:latin typeface="Times New Roman" panose="02020603050405020304" pitchFamily="18" charset="0"/>
              <a:cs typeface="Times New Roman" panose="02020603050405020304" pitchFamily="18" charset="0"/>
            </a:endParaRPr>
          </a:p>
          <a:p>
            <a:pPr marL="241300" marR="194310" indent="-228600">
              <a:lnSpc>
                <a:spcPct val="80000"/>
              </a:lnSpc>
              <a:spcBef>
                <a:spcPts val="1410"/>
              </a:spcBef>
              <a:buFont typeface="Arial MT"/>
              <a:buChar char="•"/>
              <a:tabLst>
                <a:tab pos="240665" algn="l"/>
                <a:tab pos="241300" algn="l"/>
              </a:tabLst>
            </a:pPr>
            <a:r>
              <a:rPr sz="1700" spc="80" dirty="0">
                <a:solidFill>
                  <a:srgbClr val="292929"/>
                </a:solidFill>
                <a:latin typeface="Times New Roman" panose="02020603050405020304" pitchFamily="18" charset="0"/>
                <a:cs typeface="Times New Roman" panose="02020603050405020304" pitchFamily="18" charset="0"/>
              </a:rPr>
              <a:t>3</a:t>
            </a:r>
            <a:r>
              <a:rPr sz="1700" spc="50" dirty="0">
                <a:solidFill>
                  <a:srgbClr val="292929"/>
                </a:solidFill>
                <a:latin typeface="Times New Roman" panose="02020603050405020304" pitchFamily="18" charset="0"/>
                <a:cs typeface="Times New Roman" panose="02020603050405020304" pitchFamily="18" charset="0"/>
              </a:rPr>
              <a:t> </a:t>
            </a:r>
            <a:r>
              <a:rPr sz="1700" spc="-65" dirty="0">
                <a:solidFill>
                  <a:srgbClr val="292929"/>
                </a:solidFill>
                <a:latin typeface="Times New Roman" panose="02020603050405020304" pitchFamily="18" charset="0"/>
                <a:cs typeface="Times New Roman" panose="02020603050405020304" pitchFamily="18" charset="0"/>
              </a:rPr>
              <a:t>scenarios</a:t>
            </a:r>
            <a:r>
              <a:rPr sz="1700" spc="65"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(top</a:t>
            </a:r>
            <a:r>
              <a:rPr sz="1700" spc="7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left)</a:t>
            </a:r>
            <a:r>
              <a:rPr sz="1700" spc="55"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were</a:t>
            </a:r>
            <a:r>
              <a:rPr sz="1700" spc="50"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predicted</a:t>
            </a:r>
            <a:r>
              <a:rPr sz="1700" spc="70" dirty="0">
                <a:solidFill>
                  <a:srgbClr val="292929"/>
                </a:solidFill>
                <a:latin typeface="Times New Roman" panose="02020603050405020304" pitchFamily="18" charset="0"/>
                <a:cs typeface="Times New Roman" panose="02020603050405020304" pitchFamily="18" charset="0"/>
              </a:rPr>
              <a:t> </a:t>
            </a:r>
            <a:r>
              <a:rPr sz="1700" spc="-60" dirty="0">
                <a:solidFill>
                  <a:srgbClr val="292929"/>
                </a:solidFill>
                <a:latin typeface="Times New Roman" panose="02020603050405020304" pitchFamily="18" charset="0"/>
                <a:cs typeface="Times New Roman" panose="02020603050405020304" pitchFamily="18" charset="0"/>
              </a:rPr>
              <a:t>No</a:t>
            </a:r>
            <a:r>
              <a:rPr sz="1700" spc="4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for </a:t>
            </a:r>
            <a:r>
              <a:rPr sz="1700" spc="10"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landing,</a:t>
            </a:r>
            <a:r>
              <a:rPr sz="1700" spc="60" dirty="0">
                <a:solidFill>
                  <a:srgbClr val="292929"/>
                </a:solidFill>
                <a:latin typeface="Times New Roman" panose="02020603050405020304" pitchFamily="18" charset="0"/>
                <a:cs typeface="Times New Roman" panose="02020603050405020304" pitchFamily="18" charset="0"/>
              </a:rPr>
              <a:t> </a:t>
            </a:r>
            <a:r>
              <a:rPr sz="1700" spc="-50" dirty="0">
                <a:solidFill>
                  <a:srgbClr val="292929"/>
                </a:solidFill>
                <a:latin typeface="Times New Roman" panose="02020603050405020304" pitchFamily="18" charset="0"/>
                <a:cs typeface="Times New Roman" panose="02020603050405020304" pitchFamily="18" charset="0"/>
              </a:rPr>
              <a:t>and</a:t>
            </a:r>
            <a:r>
              <a:rPr sz="1700" spc="55"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they</a:t>
            </a:r>
            <a:r>
              <a:rPr sz="1700" spc="50"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did</a:t>
            </a:r>
            <a:r>
              <a:rPr sz="1700" spc="5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not</a:t>
            </a:r>
            <a:r>
              <a:rPr sz="1700" spc="6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land</a:t>
            </a:r>
            <a:r>
              <a:rPr sz="1700" spc="55" dirty="0">
                <a:solidFill>
                  <a:srgbClr val="292929"/>
                </a:solidFill>
                <a:latin typeface="Times New Roman" panose="02020603050405020304" pitchFamily="18" charset="0"/>
                <a:cs typeface="Times New Roman" panose="02020603050405020304" pitchFamily="18" charset="0"/>
              </a:rPr>
              <a:t> </a:t>
            </a:r>
            <a:r>
              <a:rPr sz="1700" spc="-85" dirty="0">
                <a:solidFill>
                  <a:srgbClr val="292929"/>
                </a:solidFill>
                <a:latin typeface="Times New Roman" panose="02020603050405020304" pitchFamily="18" charset="0"/>
                <a:cs typeface="Times New Roman" panose="02020603050405020304" pitchFamily="18" charset="0"/>
              </a:rPr>
              <a:t>(True</a:t>
            </a:r>
            <a:r>
              <a:rPr sz="1700" spc="6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negative)</a:t>
            </a:r>
            <a:endParaRPr sz="1700" dirty="0">
              <a:latin typeface="Times New Roman" panose="02020603050405020304" pitchFamily="18" charset="0"/>
              <a:cs typeface="Times New Roman" panose="02020603050405020304" pitchFamily="18" charset="0"/>
            </a:endParaRPr>
          </a:p>
          <a:p>
            <a:pPr marL="241300" marR="214629" indent="-228600">
              <a:lnSpc>
                <a:spcPct val="80100"/>
              </a:lnSpc>
              <a:spcBef>
                <a:spcPts val="1400"/>
              </a:spcBef>
              <a:buFont typeface="Arial MT"/>
              <a:buChar char="•"/>
              <a:tabLst>
                <a:tab pos="240665" algn="l"/>
                <a:tab pos="241300" algn="l"/>
              </a:tabLst>
            </a:pPr>
            <a:r>
              <a:rPr sz="1700" spc="80" dirty="0">
                <a:solidFill>
                  <a:srgbClr val="292929"/>
                </a:solidFill>
                <a:latin typeface="Times New Roman" panose="02020603050405020304" pitchFamily="18" charset="0"/>
                <a:cs typeface="Times New Roman" panose="02020603050405020304" pitchFamily="18" charset="0"/>
              </a:rPr>
              <a:t>3</a:t>
            </a:r>
            <a:r>
              <a:rPr sz="1700" spc="45" dirty="0">
                <a:solidFill>
                  <a:srgbClr val="292929"/>
                </a:solidFill>
                <a:latin typeface="Times New Roman" panose="02020603050405020304" pitchFamily="18" charset="0"/>
                <a:cs typeface="Times New Roman" panose="02020603050405020304" pitchFamily="18" charset="0"/>
              </a:rPr>
              <a:t> </a:t>
            </a:r>
            <a:r>
              <a:rPr sz="1700" spc="-65" dirty="0">
                <a:solidFill>
                  <a:srgbClr val="292929"/>
                </a:solidFill>
                <a:latin typeface="Times New Roman" panose="02020603050405020304" pitchFamily="18" charset="0"/>
                <a:cs typeface="Times New Roman" panose="02020603050405020304" pitchFamily="18" charset="0"/>
              </a:rPr>
              <a:t>scenarios</a:t>
            </a:r>
            <a:r>
              <a:rPr sz="1700" spc="65"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(top</a:t>
            </a:r>
            <a:r>
              <a:rPr sz="1700" spc="70"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right)</a:t>
            </a:r>
            <a:r>
              <a:rPr sz="1700" spc="50"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were</a:t>
            </a:r>
            <a:r>
              <a:rPr sz="1700" spc="60"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predicted</a:t>
            </a:r>
            <a:r>
              <a:rPr sz="1700" spc="55" dirty="0">
                <a:solidFill>
                  <a:srgbClr val="292929"/>
                </a:solidFill>
                <a:latin typeface="Times New Roman" panose="02020603050405020304" pitchFamily="18" charset="0"/>
                <a:cs typeface="Times New Roman" panose="02020603050405020304" pitchFamily="18" charset="0"/>
              </a:rPr>
              <a:t> </a:t>
            </a:r>
            <a:r>
              <a:rPr sz="1700" spc="-125" dirty="0">
                <a:solidFill>
                  <a:srgbClr val="292929"/>
                </a:solidFill>
                <a:latin typeface="Times New Roman" panose="02020603050405020304" pitchFamily="18" charset="0"/>
                <a:cs typeface="Times New Roman" panose="02020603050405020304" pitchFamily="18" charset="0"/>
              </a:rPr>
              <a:t>Yes</a:t>
            </a:r>
            <a:r>
              <a:rPr sz="1700" spc="6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for </a:t>
            </a:r>
            <a:r>
              <a:rPr sz="1700" spc="-434"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landing,</a:t>
            </a:r>
            <a:r>
              <a:rPr sz="1700" spc="65"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but</a:t>
            </a:r>
            <a:r>
              <a:rPr sz="1700" spc="65"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they</a:t>
            </a:r>
            <a:r>
              <a:rPr sz="1700" spc="50" dirty="0">
                <a:solidFill>
                  <a:srgbClr val="292929"/>
                </a:solidFill>
                <a:latin typeface="Times New Roman" panose="02020603050405020304" pitchFamily="18" charset="0"/>
                <a:cs typeface="Times New Roman" panose="02020603050405020304" pitchFamily="18" charset="0"/>
              </a:rPr>
              <a:t> </a:t>
            </a:r>
            <a:r>
              <a:rPr sz="1700" spc="15" dirty="0">
                <a:solidFill>
                  <a:srgbClr val="292929"/>
                </a:solidFill>
                <a:latin typeface="Times New Roman" panose="02020603050405020304" pitchFamily="18" charset="0"/>
                <a:cs typeface="Times New Roman" panose="02020603050405020304" pitchFamily="18" charset="0"/>
              </a:rPr>
              <a:t>did</a:t>
            </a:r>
            <a:r>
              <a:rPr sz="1700" spc="60"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not</a:t>
            </a:r>
            <a:r>
              <a:rPr sz="1700" spc="6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land</a:t>
            </a:r>
            <a:r>
              <a:rPr sz="1700" spc="60" dirty="0">
                <a:solidFill>
                  <a:srgbClr val="292929"/>
                </a:solidFill>
                <a:latin typeface="Times New Roman" panose="02020603050405020304" pitchFamily="18" charset="0"/>
                <a:cs typeface="Times New Roman" panose="02020603050405020304" pitchFamily="18" charset="0"/>
              </a:rPr>
              <a:t> </a:t>
            </a:r>
            <a:r>
              <a:rPr sz="1700" spc="-65" dirty="0">
                <a:solidFill>
                  <a:srgbClr val="292929"/>
                </a:solidFill>
                <a:latin typeface="Times New Roman" panose="02020603050405020304" pitchFamily="18" charset="0"/>
                <a:cs typeface="Times New Roman" panose="02020603050405020304" pitchFamily="18" charset="0"/>
              </a:rPr>
              <a:t>successfully </a:t>
            </a:r>
            <a:r>
              <a:rPr sz="1700" spc="-60" dirty="0">
                <a:solidFill>
                  <a:srgbClr val="292929"/>
                </a:solidFill>
                <a:latin typeface="Times New Roman" panose="02020603050405020304" pitchFamily="18" charset="0"/>
                <a:cs typeface="Times New Roman" panose="02020603050405020304" pitchFamily="18" charset="0"/>
              </a:rPr>
              <a:t> </a:t>
            </a:r>
            <a:r>
              <a:rPr sz="1700" spc="-90" dirty="0">
                <a:solidFill>
                  <a:srgbClr val="292929"/>
                </a:solidFill>
                <a:latin typeface="Times New Roman" panose="02020603050405020304" pitchFamily="18" charset="0"/>
                <a:cs typeface="Times New Roman" panose="02020603050405020304" pitchFamily="18" charset="0"/>
              </a:rPr>
              <a:t>(False</a:t>
            </a:r>
            <a:r>
              <a:rPr sz="1700" spc="65"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positive)</a:t>
            </a:r>
            <a:endParaRPr sz="1700" dirty="0">
              <a:latin typeface="Times New Roman" panose="02020603050405020304" pitchFamily="18" charset="0"/>
              <a:cs typeface="Times New Roman" panose="02020603050405020304" pitchFamily="18" charset="0"/>
            </a:endParaRPr>
          </a:p>
          <a:p>
            <a:pPr marL="241300" marR="5080" indent="-228600">
              <a:lnSpc>
                <a:spcPct val="80000"/>
              </a:lnSpc>
              <a:spcBef>
                <a:spcPts val="1390"/>
              </a:spcBef>
              <a:buFont typeface="Arial MT"/>
              <a:buChar char="•"/>
              <a:tabLst>
                <a:tab pos="240665" algn="l"/>
                <a:tab pos="241300" algn="l"/>
              </a:tabLst>
            </a:pPr>
            <a:r>
              <a:rPr sz="1700" spc="-55" dirty="0">
                <a:solidFill>
                  <a:srgbClr val="292929"/>
                </a:solidFill>
                <a:latin typeface="Times New Roman" panose="02020603050405020304" pitchFamily="18" charset="0"/>
                <a:cs typeface="Times New Roman" panose="02020603050405020304" pitchFamily="18" charset="0"/>
              </a:rPr>
              <a:t>Overall,</a:t>
            </a:r>
            <a:r>
              <a:rPr sz="1700" spc="50"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a:t>
            </a:r>
            <a:r>
              <a:rPr sz="1700" spc="45"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classifier</a:t>
            </a:r>
            <a:r>
              <a:rPr sz="1700" spc="85"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is</a:t>
            </a:r>
            <a:r>
              <a:rPr sz="1700" spc="60" dirty="0">
                <a:solidFill>
                  <a:srgbClr val="292929"/>
                </a:solidFill>
                <a:latin typeface="Times New Roman" panose="02020603050405020304" pitchFamily="18" charset="0"/>
                <a:cs typeface="Times New Roman" panose="02020603050405020304" pitchFamily="18" charset="0"/>
              </a:rPr>
              <a:t> </a:t>
            </a:r>
            <a:r>
              <a:rPr sz="1700" spc="-35" dirty="0">
                <a:solidFill>
                  <a:srgbClr val="292929"/>
                </a:solidFill>
                <a:latin typeface="Times New Roman" panose="02020603050405020304" pitchFamily="18" charset="0"/>
                <a:cs typeface="Times New Roman" panose="02020603050405020304" pitchFamily="18" charset="0"/>
              </a:rPr>
              <a:t>correct</a:t>
            </a:r>
            <a:r>
              <a:rPr sz="1700" spc="75" dirty="0">
                <a:solidFill>
                  <a:srgbClr val="292929"/>
                </a:solidFill>
                <a:latin typeface="Times New Roman" panose="02020603050405020304" pitchFamily="18" charset="0"/>
                <a:cs typeface="Times New Roman" panose="02020603050405020304" pitchFamily="18" charset="0"/>
              </a:rPr>
              <a:t> </a:t>
            </a:r>
            <a:r>
              <a:rPr sz="1700" spc="-20" dirty="0">
                <a:solidFill>
                  <a:srgbClr val="292929"/>
                </a:solidFill>
                <a:latin typeface="Times New Roman" panose="02020603050405020304" pitchFamily="18" charset="0"/>
                <a:cs typeface="Times New Roman" panose="02020603050405020304" pitchFamily="18" charset="0"/>
              </a:rPr>
              <a:t>about</a:t>
            </a:r>
            <a:r>
              <a:rPr sz="1700" spc="60" dirty="0">
                <a:solidFill>
                  <a:srgbClr val="292929"/>
                </a:solidFill>
                <a:latin typeface="Times New Roman" panose="02020603050405020304" pitchFamily="18" charset="0"/>
                <a:cs typeface="Times New Roman" panose="02020603050405020304" pitchFamily="18" charset="0"/>
              </a:rPr>
              <a:t> </a:t>
            </a:r>
            <a:r>
              <a:rPr sz="1700" spc="65" dirty="0">
                <a:solidFill>
                  <a:srgbClr val="292929"/>
                </a:solidFill>
                <a:latin typeface="Times New Roman" panose="02020603050405020304" pitchFamily="18" charset="0"/>
                <a:cs typeface="Times New Roman" panose="02020603050405020304" pitchFamily="18" charset="0"/>
              </a:rPr>
              <a:t>83%</a:t>
            </a:r>
            <a:r>
              <a:rPr sz="1700" spc="30" dirty="0">
                <a:solidFill>
                  <a:srgbClr val="292929"/>
                </a:solidFill>
                <a:latin typeface="Times New Roman" panose="02020603050405020304" pitchFamily="18" charset="0"/>
                <a:cs typeface="Times New Roman" panose="02020603050405020304" pitchFamily="18" charset="0"/>
              </a:rPr>
              <a:t> </a:t>
            </a:r>
            <a:r>
              <a:rPr sz="1700" dirty="0">
                <a:solidFill>
                  <a:srgbClr val="292929"/>
                </a:solidFill>
                <a:latin typeface="Times New Roman" panose="02020603050405020304" pitchFamily="18" charset="0"/>
                <a:cs typeface="Times New Roman" panose="02020603050405020304" pitchFamily="18" charset="0"/>
              </a:rPr>
              <a:t>of </a:t>
            </a:r>
            <a:r>
              <a:rPr sz="1700" spc="5" dirty="0">
                <a:solidFill>
                  <a:srgbClr val="292929"/>
                </a:solidFill>
                <a:latin typeface="Times New Roman" panose="02020603050405020304" pitchFamily="18" charset="0"/>
                <a:cs typeface="Times New Roman" panose="02020603050405020304" pitchFamily="18" charset="0"/>
              </a:rPr>
              <a:t> </a:t>
            </a:r>
            <a:r>
              <a:rPr sz="1700" spc="-25" dirty="0">
                <a:solidFill>
                  <a:srgbClr val="292929"/>
                </a:solidFill>
                <a:latin typeface="Times New Roman" panose="02020603050405020304" pitchFamily="18" charset="0"/>
                <a:cs typeface="Times New Roman" panose="02020603050405020304" pitchFamily="18" charset="0"/>
              </a:rPr>
              <a:t>the time </a:t>
            </a:r>
            <a:r>
              <a:rPr sz="1700" spc="-145" dirty="0">
                <a:solidFill>
                  <a:srgbClr val="292929"/>
                </a:solidFill>
                <a:latin typeface="Times New Roman" panose="02020603050405020304" pitchFamily="18" charset="0"/>
                <a:cs typeface="Times New Roman" panose="02020603050405020304" pitchFamily="18" charset="0"/>
              </a:rPr>
              <a:t>((TP</a:t>
            </a:r>
            <a:r>
              <a:rPr sz="1700" spc="-140" dirty="0">
                <a:solidFill>
                  <a:srgbClr val="292929"/>
                </a:solidFill>
                <a:latin typeface="Times New Roman" panose="02020603050405020304" pitchFamily="18" charset="0"/>
                <a:cs typeface="Times New Roman" panose="02020603050405020304" pitchFamily="18" charset="0"/>
              </a:rPr>
              <a:t> </a:t>
            </a:r>
            <a:r>
              <a:rPr sz="1700" spc="140" dirty="0">
                <a:solidFill>
                  <a:srgbClr val="292929"/>
                </a:solidFill>
                <a:latin typeface="Times New Roman" panose="02020603050405020304" pitchFamily="18" charset="0"/>
                <a:cs typeface="Times New Roman" panose="02020603050405020304" pitchFamily="18" charset="0"/>
              </a:rPr>
              <a:t>+ </a:t>
            </a:r>
            <a:r>
              <a:rPr sz="1700" spc="-135" dirty="0">
                <a:solidFill>
                  <a:srgbClr val="292929"/>
                </a:solidFill>
                <a:latin typeface="Times New Roman" panose="02020603050405020304" pitchFamily="18" charset="0"/>
                <a:cs typeface="Times New Roman" panose="02020603050405020304" pitchFamily="18" charset="0"/>
              </a:rPr>
              <a:t>TN)</a:t>
            </a:r>
            <a:r>
              <a:rPr sz="1700" spc="-130" dirty="0">
                <a:solidFill>
                  <a:srgbClr val="292929"/>
                </a:solidFill>
                <a:latin typeface="Times New Roman" panose="02020603050405020304" pitchFamily="18" charset="0"/>
                <a:cs typeface="Times New Roman" panose="02020603050405020304" pitchFamily="18" charset="0"/>
              </a:rPr>
              <a:t> </a:t>
            </a:r>
            <a:r>
              <a:rPr sz="1700" spc="150"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Total) </a:t>
            </a:r>
            <a:r>
              <a:rPr sz="1700" dirty="0">
                <a:solidFill>
                  <a:srgbClr val="292929"/>
                </a:solidFill>
                <a:latin typeface="Times New Roman" panose="02020603050405020304" pitchFamily="18" charset="0"/>
                <a:cs typeface="Times New Roman" panose="02020603050405020304" pitchFamily="18" charset="0"/>
              </a:rPr>
              <a:t>with </a:t>
            </a:r>
            <a:r>
              <a:rPr sz="1700" spc="-114" dirty="0">
                <a:solidFill>
                  <a:srgbClr val="292929"/>
                </a:solidFill>
                <a:latin typeface="Times New Roman" panose="02020603050405020304" pitchFamily="18" charset="0"/>
                <a:cs typeface="Times New Roman" panose="02020603050405020304" pitchFamily="18" charset="0"/>
              </a:rPr>
              <a:t>a </a:t>
            </a:r>
            <a:r>
              <a:rPr sz="1700" spc="-110" dirty="0">
                <a:solidFill>
                  <a:srgbClr val="292929"/>
                </a:solidFill>
                <a:latin typeface="Times New Roman" panose="02020603050405020304" pitchFamily="18" charset="0"/>
                <a:cs typeface="Times New Roman" panose="02020603050405020304" pitchFamily="18" charset="0"/>
              </a:rPr>
              <a:t> </a:t>
            </a:r>
            <a:r>
              <a:rPr sz="1700" spc="-45" dirty="0">
                <a:solidFill>
                  <a:srgbClr val="292929"/>
                </a:solidFill>
                <a:latin typeface="Times New Roman" panose="02020603050405020304" pitchFamily="18" charset="0"/>
                <a:cs typeface="Times New Roman" panose="02020603050405020304" pitchFamily="18" charset="0"/>
              </a:rPr>
              <a:t>misclassification</a:t>
            </a:r>
            <a:r>
              <a:rPr sz="1700" spc="85"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or</a:t>
            </a:r>
            <a:r>
              <a:rPr sz="1700" spc="50" dirty="0">
                <a:solidFill>
                  <a:srgbClr val="292929"/>
                </a:solidFill>
                <a:latin typeface="Times New Roman" panose="02020603050405020304" pitchFamily="18" charset="0"/>
                <a:cs typeface="Times New Roman" panose="02020603050405020304" pitchFamily="18" charset="0"/>
              </a:rPr>
              <a:t> </a:t>
            </a:r>
            <a:r>
              <a:rPr sz="1700" spc="-10" dirty="0">
                <a:solidFill>
                  <a:srgbClr val="292929"/>
                </a:solidFill>
                <a:latin typeface="Times New Roman" panose="02020603050405020304" pitchFamily="18" charset="0"/>
                <a:cs typeface="Times New Roman" panose="02020603050405020304" pitchFamily="18" charset="0"/>
              </a:rPr>
              <a:t>error</a:t>
            </a:r>
            <a:r>
              <a:rPr sz="1700" spc="60" dirty="0">
                <a:solidFill>
                  <a:srgbClr val="292929"/>
                </a:solidFill>
                <a:latin typeface="Times New Roman" panose="02020603050405020304" pitchFamily="18" charset="0"/>
                <a:cs typeface="Times New Roman" panose="02020603050405020304" pitchFamily="18" charset="0"/>
              </a:rPr>
              <a:t> </a:t>
            </a:r>
            <a:r>
              <a:rPr sz="1700" spc="-30" dirty="0">
                <a:solidFill>
                  <a:srgbClr val="292929"/>
                </a:solidFill>
                <a:latin typeface="Times New Roman" panose="02020603050405020304" pitchFamily="18" charset="0"/>
                <a:cs typeface="Times New Roman" panose="02020603050405020304" pitchFamily="18" charset="0"/>
              </a:rPr>
              <a:t>rate</a:t>
            </a:r>
            <a:r>
              <a:rPr sz="1700" spc="50" dirty="0">
                <a:solidFill>
                  <a:srgbClr val="292929"/>
                </a:solidFill>
                <a:latin typeface="Times New Roman" panose="02020603050405020304" pitchFamily="18" charset="0"/>
                <a:cs typeface="Times New Roman" panose="02020603050405020304" pitchFamily="18" charset="0"/>
              </a:rPr>
              <a:t> </a:t>
            </a:r>
            <a:r>
              <a:rPr sz="1700" spc="-135" dirty="0">
                <a:solidFill>
                  <a:srgbClr val="292929"/>
                </a:solidFill>
                <a:latin typeface="Times New Roman" panose="02020603050405020304" pitchFamily="18" charset="0"/>
                <a:cs typeface="Times New Roman" panose="02020603050405020304" pitchFamily="18" charset="0"/>
              </a:rPr>
              <a:t>((FP</a:t>
            </a:r>
            <a:r>
              <a:rPr sz="1700" spc="70" dirty="0">
                <a:solidFill>
                  <a:srgbClr val="292929"/>
                </a:solidFill>
                <a:latin typeface="Times New Roman" panose="02020603050405020304" pitchFamily="18" charset="0"/>
                <a:cs typeface="Times New Roman" panose="02020603050405020304" pitchFamily="18" charset="0"/>
              </a:rPr>
              <a:t> </a:t>
            </a:r>
            <a:r>
              <a:rPr sz="1700" spc="140" dirty="0">
                <a:solidFill>
                  <a:srgbClr val="292929"/>
                </a:solidFill>
                <a:latin typeface="Times New Roman" panose="02020603050405020304" pitchFamily="18" charset="0"/>
                <a:cs typeface="Times New Roman" panose="02020603050405020304" pitchFamily="18" charset="0"/>
              </a:rPr>
              <a:t>+</a:t>
            </a:r>
            <a:r>
              <a:rPr sz="1700" spc="60" dirty="0">
                <a:solidFill>
                  <a:srgbClr val="292929"/>
                </a:solidFill>
                <a:latin typeface="Times New Roman" panose="02020603050405020304" pitchFamily="18" charset="0"/>
                <a:cs typeface="Times New Roman" panose="02020603050405020304" pitchFamily="18" charset="0"/>
              </a:rPr>
              <a:t> </a:t>
            </a:r>
            <a:r>
              <a:rPr sz="1700" spc="-120" dirty="0">
                <a:solidFill>
                  <a:srgbClr val="292929"/>
                </a:solidFill>
                <a:latin typeface="Times New Roman" panose="02020603050405020304" pitchFamily="18" charset="0"/>
                <a:cs typeface="Times New Roman" panose="02020603050405020304" pitchFamily="18" charset="0"/>
              </a:rPr>
              <a:t>FN)</a:t>
            </a:r>
            <a:r>
              <a:rPr sz="1700" spc="55" dirty="0">
                <a:solidFill>
                  <a:srgbClr val="292929"/>
                </a:solidFill>
                <a:latin typeface="Times New Roman" panose="02020603050405020304" pitchFamily="18" charset="0"/>
                <a:cs typeface="Times New Roman" panose="02020603050405020304" pitchFamily="18" charset="0"/>
              </a:rPr>
              <a:t> </a:t>
            </a:r>
            <a:r>
              <a:rPr sz="1700" spc="150" dirty="0">
                <a:solidFill>
                  <a:srgbClr val="292929"/>
                </a:solidFill>
                <a:latin typeface="Times New Roman" panose="02020603050405020304" pitchFamily="18" charset="0"/>
                <a:cs typeface="Times New Roman" panose="02020603050405020304" pitchFamily="18" charset="0"/>
              </a:rPr>
              <a:t>/</a:t>
            </a:r>
            <a:r>
              <a:rPr sz="1700" spc="55" dirty="0">
                <a:solidFill>
                  <a:srgbClr val="292929"/>
                </a:solidFill>
                <a:latin typeface="Times New Roman" panose="02020603050405020304" pitchFamily="18" charset="0"/>
                <a:cs typeface="Times New Roman" panose="02020603050405020304" pitchFamily="18" charset="0"/>
              </a:rPr>
              <a:t> </a:t>
            </a:r>
            <a:r>
              <a:rPr sz="1700" spc="-55" dirty="0">
                <a:solidFill>
                  <a:srgbClr val="292929"/>
                </a:solidFill>
                <a:latin typeface="Times New Roman" panose="02020603050405020304" pitchFamily="18" charset="0"/>
                <a:cs typeface="Times New Roman" panose="02020603050405020304" pitchFamily="18" charset="0"/>
              </a:rPr>
              <a:t>Total) </a:t>
            </a:r>
            <a:r>
              <a:rPr sz="1700" spc="-434" dirty="0">
                <a:solidFill>
                  <a:srgbClr val="292929"/>
                </a:solidFill>
                <a:latin typeface="Times New Roman" panose="02020603050405020304" pitchFamily="18" charset="0"/>
                <a:cs typeface="Times New Roman" panose="02020603050405020304" pitchFamily="18" charset="0"/>
              </a:rPr>
              <a:t> </a:t>
            </a:r>
            <a:r>
              <a:rPr sz="1700" spc="-5" dirty="0">
                <a:solidFill>
                  <a:srgbClr val="292929"/>
                </a:solidFill>
                <a:latin typeface="Times New Roman" panose="02020603050405020304" pitchFamily="18" charset="0"/>
                <a:cs typeface="Times New Roman" panose="02020603050405020304" pitchFamily="18" charset="0"/>
              </a:rPr>
              <a:t>of</a:t>
            </a:r>
            <a:r>
              <a:rPr sz="1700" spc="45" dirty="0">
                <a:solidFill>
                  <a:srgbClr val="292929"/>
                </a:solidFill>
                <a:latin typeface="Times New Roman" panose="02020603050405020304" pitchFamily="18" charset="0"/>
                <a:cs typeface="Times New Roman" panose="02020603050405020304" pitchFamily="18" charset="0"/>
              </a:rPr>
              <a:t> </a:t>
            </a:r>
            <a:r>
              <a:rPr sz="1700" spc="-20" dirty="0">
                <a:solidFill>
                  <a:srgbClr val="292929"/>
                </a:solidFill>
                <a:latin typeface="Times New Roman" panose="02020603050405020304" pitchFamily="18" charset="0"/>
                <a:cs typeface="Times New Roman" panose="02020603050405020304" pitchFamily="18" charset="0"/>
              </a:rPr>
              <a:t>about</a:t>
            </a:r>
            <a:r>
              <a:rPr sz="1700" spc="60" dirty="0">
                <a:solidFill>
                  <a:srgbClr val="292929"/>
                </a:solidFill>
                <a:latin typeface="Times New Roman" panose="02020603050405020304" pitchFamily="18" charset="0"/>
                <a:cs typeface="Times New Roman" panose="02020603050405020304" pitchFamily="18" charset="0"/>
              </a:rPr>
              <a:t> </a:t>
            </a:r>
            <a:r>
              <a:rPr sz="1700" spc="40" dirty="0">
                <a:solidFill>
                  <a:srgbClr val="292929"/>
                </a:solidFill>
                <a:latin typeface="Times New Roman" panose="02020603050405020304" pitchFamily="18" charset="0"/>
                <a:cs typeface="Times New Roman" panose="02020603050405020304" pitchFamily="18" charset="0"/>
              </a:rPr>
              <a:t>16.5%</a:t>
            </a:r>
            <a:endParaRPr sz="1700" dirty="0">
              <a:latin typeface="Times New Roman" panose="02020603050405020304" pitchFamily="18" charset="0"/>
              <a:cs typeface="Times New Roman" panose="02020603050405020304" pitchFamily="18" charset="0"/>
            </a:endParaRPr>
          </a:p>
        </p:txBody>
      </p:sp>
      <p:pic>
        <p:nvPicPr>
          <p:cNvPr id="4" name="Imagem 3">
            <a:extLst>
              <a:ext uri="{FF2B5EF4-FFF2-40B4-BE49-F238E27FC236}">
                <a16:creationId xmlns:a16="http://schemas.microsoft.com/office/drawing/2014/main" id="{2ADE1B87-16AC-F2BA-4966-9D83E905D68A}"/>
              </a:ext>
            </a:extLst>
          </p:cNvPr>
          <p:cNvPicPr>
            <a:picLocks noChangeAspect="1"/>
          </p:cNvPicPr>
          <p:nvPr/>
        </p:nvPicPr>
        <p:blipFill>
          <a:blip r:embed="rId3"/>
          <a:stretch>
            <a:fillRect/>
          </a:stretch>
        </p:blipFill>
        <p:spPr>
          <a:xfrm>
            <a:off x="333131" y="1702630"/>
            <a:ext cx="4225165" cy="345274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object 3">
            <a:extLst>
              <a:ext uri="{FF2B5EF4-FFF2-40B4-BE49-F238E27FC236}">
                <a16:creationId xmlns:a16="http://schemas.microsoft.com/office/drawing/2014/main" id="{F73B5A3D-B24C-6BF0-2962-BBEBEC9E9F71}"/>
              </a:ext>
            </a:extLst>
          </p:cNvPr>
          <p:cNvSpPr txBox="1"/>
          <p:nvPr/>
        </p:nvSpPr>
        <p:spPr>
          <a:xfrm>
            <a:off x="614984" y="1447800"/>
            <a:ext cx="10962031" cy="3913251"/>
          </a:xfrm>
          <a:prstGeom prst="rect">
            <a:avLst/>
          </a:prstGeom>
        </p:spPr>
        <p:txBody>
          <a:bodyPr vert="horz" wrap="square" lIns="0" tIns="158750" rIns="0" bIns="0" rtlCol="0">
            <a:spAutoFit/>
          </a:bodyPr>
          <a:lstStyle/>
          <a:p>
            <a:pPr marL="241300" indent="-228600">
              <a:lnSpc>
                <a:spcPct val="100000"/>
              </a:lnSpc>
              <a:spcBef>
                <a:spcPts val="1250"/>
              </a:spcBef>
              <a:buFont typeface="Arial MT"/>
              <a:buChar char="•"/>
              <a:tabLst>
                <a:tab pos="240665" algn="l"/>
                <a:tab pos="241300" algn="l"/>
              </a:tabLst>
            </a:pPr>
            <a:r>
              <a:rPr sz="1600" spc="-105" dirty="0">
                <a:solidFill>
                  <a:srgbClr val="292929"/>
                </a:solidFill>
                <a:latin typeface="Times New Roman" panose="02020603050405020304" pitchFamily="18" charset="0"/>
                <a:cs typeface="Times New Roman" panose="02020603050405020304" pitchFamily="18" charset="0"/>
              </a:rPr>
              <a:t>As</a:t>
            </a:r>
            <a:r>
              <a:rPr sz="1600" spc="7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75"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numbers</a:t>
            </a:r>
            <a:r>
              <a:rPr sz="1600" spc="60" dirty="0">
                <a:solidFill>
                  <a:srgbClr val="292929"/>
                </a:solidFill>
                <a:latin typeface="Times New Roman" panose="02020603050405020304" pitchFamily="18" charset="0"/>
                <a:cs typeface="Times New Roman" panose="02020603050405020304" pitchFamily="18" charset="0"/>
              </a:rPr>
              <a:t> </a:t>
            </a:r>
            <a:r>
              <a:rPr sz="1600" dirty="0">
                <a:solidFill>
                  <a:srgbClr val="292929"/>
                </a:solidFill>
                <a:latin typeface="Times New Roman" panose="02020603050405020304" pitchFamily="18" charset="0"/>
                <a:cs typeface="Times New Roman" panose="02020603050405020304" pitchFamily="18" charset="0"/>
              </a:rPr>
              <a:t>of</a:t>
            </a:r>
            <a:r>
              <a:rPr sz="1600" spc="65" dirty="0">
                <a:solidFill>
                  <a:srgbClr val="292929"/>
                </a:solidFill>
                <a:latin typeface="Times New Roman" panose="02020603050405020304" pitchFamily="18" charset="0"/>
                <a:cs typeface="Times New Roman" panose="02020603050405020304" pitchFamily="18" charset="0"/>
              </a:rPr>
              <a:t> </a:t>
            </a:r>
            <a:r>
              <a:rPr sz="1600" spc="-5" dirty="0">
                <a:solidFill>
                  <a:srgbClr val="292929"/>
                </a:solidFill>
                <a:latin typeface="Times New Roman" panose="02020603050405020304" pitchFamily="18" charset="0"/>
                <a:cs typeface="Times New Roman" panose="02020603050405020304" pitchFamily="18" charset="0"/>
              </a:rPr>
              <a:t>flights</a:t>
            </a:r>
            <a:r>
              <a:rPr sz="1600" spc="70" dirty="0">
                <a:solidFill>
                  <a:srgbClr val="292929"/>
                </a:solidFill>
                <a:latin typeface="Times New Roman" panose="02020603050405020304" pitchFamily="18" charset="0"/>
                <a:cs typeface="Times New Roman" panose="02020603050405020304" pitchFamily="18" charset="0"/>
              </a:rPr>
              <a:t> </a:t>
            </a:r>
            <a:r>
              <a:rPr sz="1600" spc="-85" dirty="0">
                <a:solidFill>
                  <a:srgbClr val="292929"/>
                </a:solidFill>
                <a:latin typeface="Times New Roman" panose="02020603050405020304" pitchFamily="18" charset="0"/>
                <a:cs typeface="Times New Roman" panose="02020603050405020304" pitchFamily="18" charset="0"/>
              </a:rPr>
              <a:t>increase,</a:t>
            </a:r>
            <a:r>
              <a:rPr sz="1600" spc="3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75" dirty="0">
                <a:solidFill>
                  <a:srgbClr val="292929"/>
                </a:solidFill>
                <a:latin typeface="Times New Roman" panose="02020603050405020304" pitchFamily="18" charset="0"/>
                <a:cs typeface="Times New Roman" panose="02020603050405020304" pitchFamily="18" charset="0"/>
              </a:rPr>
              <a:t> </a:t>
            </a:r>
            <a:r>
              <a:rPr sz="1600" dirty="0">
                <a:solidFill>
                  <a:srgbClr val="292929"/>
                </a:solidFill>
                <a:latin typeface="Times New Roman" panose="02020603050405020304" pitchFamily="18" charset="0"/>
                <a:cs typeface="Times New Roman" panose="02020603050405020304" pitchFamily="18" charset="0"/>
              </a:rPr>
              <a:t>first</a:t>
            </a:r>
            <a:r>
              <a:rPr sz="1600" spc="80"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stage</a:t>
            </a:r>
            <a:r>
              <a:rPr sz="1600" spc="7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is</a:t>
            </a:r>
            <a:r>
              <a:rPr sz="1600" spc="60"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more</a:t>
            </a:r>
            <a:r>
              <a:rPr sz="1600" spc="8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likely</a:t>
            </a:r>
            <a:r>
              <a:rPr sz="1600" spc="35"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to</a:t>
            </a:r>
            <a:r>
              <a:rPr sz="1600" spc="80"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land</a:t>
            </a:r>
            <a:r>
              <a:rPr sz="1600" spc="55" dirty="0">
                <a:solidFill>
                  <a:srgbClr val="292929"/>
                </a:solidFill>
                <a:latin typeface="Times New Roman" panose="02020603050405020304" pitchFamily="18" charset="0"/>
                <a:cs typeface="Times New Roman" panose="02020603050405020304" pitchFamily="18" charset="0"/>
              </a:rPr>
              <a:t> </a:t>
            </a:r>
            <a:r>
              <a:rPr sz="1600" spc="-75" dirty="0">
                <a:solidFill>
                  <a:srgbClr val="292929"/>
                </a:solidFill>
                <a:latin typeface="Times New Roman" panose="02020603050405020304" pitchFamily="18" charset="0"/>
                <a:cs typeface="Times New Roman" panose="02020603050405020304" pitchFamily="18" charset="0"/>
              </a:rPr>
              <a:t>successfully</a:t>
            </a:r>
            <a:endParaRPr sz="1600" dirty="0">
              <a:latin typeface="Times New Roman" panose="02020603050405020304" pitchFamily="18" charset="0"/>
              <a:cs typeface="Times New Roman" panose="02020603050405020304" pitchFamily="18" charset="0"/>
            </a:endParaRPr>
          </a:p>
          <a:p>
            <a:pPr marL="241300" marR="151765" indent="-228600">
              <a:lnSpc>
                <a:spcPts val="2160"/>
              </a:lnSpc>
              <a:spcBef>
                <a:spcPts val="1425"/>
              </a:spcBef>
              <a:buFont typeface="Arial MT"/>
              <a:buChar char="•"/>
              <a:tabLst>
                <a:tab pos="240665" algn="l"/>
                <a:tab pos="241300" algn="l"/>
              </a:tabLst>
            </a:pPr>
            <a:r>
              <a:rPr sz="1600" spc="-135" dirty="0">
                <a:solidFill>
                  <a:srgbClr val="292929"/>
                </a:solidFill>
                <a:latin typeface="Times New Roman" panose="02020603050405020304" pitchFamily="18" charset="0"/>
                <a:cs typeface="Times New Roman" panose="02020603050405020304" pitchFamily="18" charset="0"/>
              </a:rPr>
              <a:t>Success</a:t>
            </a:r>
            <a:r>
              <a:rPr sz="1600" spc="4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rates</a:t>
            </a:r>
            <a:r>
              <a:rPr sz="1600" spc="6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appear</a:t>
            </a:r>
            <a:r>
              <a:rPr sz="1600" spc="50" dirty="0">
                <a:solidFill>
                  <a:srgbClr val="292929"/>
                </a:solidFill>
                <a:latin typeface="Times New Roman" panose="02020603050405020304" pitchFamily="18" charset="0"/>
                <a:cs typeface="Times New Roman" panose="02020603050405020304" pitchFamily="18" charset="0"/>
              </a:rPr>
              <a:t> </a:t>
            </a:r>
            <a:r>
              <a:rPr sz="1600" dirty="0">
                <a:solidFill>
                  <a:srgbClr val="292929"/>
                </a:solidFill>
                <a:latin typeface="Times New Roman" panose="02020603050405020304" pitchFamily="18" charset="0"/>
                <a:cs typeface="Times New Roman" panose="02020603050405020304" pitchFamily="18" charset="0"/>
              </a:rPr>
              <a:t>go</a:t>
            </a:r>
            <a:r>
              <a:rPr sz="1600" spc="60" dirty="0">
                <a:solidFill>
                  <a:srgbClr val="292929"/>
                </a:solidFill>
                <a:latin typeface="Times New Roman" panose="02020603050405020304" pitchFamily="18" charset="0"/>
                <a:cs typeface="Times New Roman" panose="02020603050405020304" pitchFamily="18" charset="0"/>
              </a:rPr>
              <a:t> </a:t>
            </a:r>
            <a:r>
              <a:rPr sz="1600" spc="-20" dirty="0">
                <a:solidFill>
                  <a:srgbClr val="292929"/>
                </a:solidFill>
                <a:latin typeface="Times New Roman" panose="02020603050405020304" pitchFamily="18" charset="0"/>
                <a:cs typeface="Times New Roman" panose="02020603050405020304" pitchFamily="18" charset="0"/>
              </a:rPr>
              <a:t>up</a:t>
            </a:r>
            <a:r>
              <a:rPr sz="1600" spc="70" dirty="0">
                <a:solidFill>
                  <a:srgbClr val="292929"/>
                </a:solidFill>
                <a:latin typeface="Times New Roman" panose="02020603050405020304" pitchFamily="18" charset="0"/>
                <a:cs typeface="Times New Roman" panose="02020603050405020304" pitchFamily="18" charset="0"/>
              </a:rPr>
              <a:t> </a:t>
            </a:r>
            <a:r>
              <a:rPr sz="1600" spc="-130" dirty="0">
                <a:solidFill>
                  <a:srgbClr val="292929"/>
                </a:solidFill>
                <a:latin typeface="Times New Roman" panose="02020603050405020304" pitchFamily="18" charset="0"/>
                <a:cs typeface="Times New Roman" panose="02020603050405020304" pitchFamily="18" charset="0"/>
              </a:rPr>
              <a:t>as</a:t>
            </a:r>
            <a:r>
              <a:rPr sz="1600" spc="80"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Payload</a:t>
            </a:r>
            <a:r>
              <a:rPr sz="1600" spc="40" dirty="0">
                <a:solidFill>
                  <a:srgbClr val="292929"/>
                </a:solidFill>
                <a:latin typeface="Times New Roman" panose="02020603050405020304" pitchFamily="18" charset="0"/>
                <a:cs typeface="Times New Roman" panose="02020603050405020304" pitchFamily="18" charset="0"/>
              </a:rPr>
              <a:t> </a:t>
            </a:r>
            <a:r>
              <a:rPr sz="1600" spc="-85" dirty="0">
                <a:solidFill>
                  <a:srgbClr val="292929"/>
                </a:solidFill>
                <a:latin typeface="Times New Roman" panose="02020603050405020304" pitchFamily="18" charset="0"/>
                <a:cs typeface="Times New Roman" panose="02020603050405020304" pitchFamily="18" charset="0"/>
              </a:rPr>
              <a:t>increases</a:t>
            </a:r>
            <a:r>
              <a:rPr sz="1600" spc="40" dirty="0">
                <a:solidFill>
                  <a:srgbClr val="292929"/>
                </a:solidFill>
                <a:latin typeface="Times New Roman" panose="02020603050405020304" pitchFamily="18" charset="0"/>
                <a:cs typeface="Times New Roman" panose="02020603050405020304" pitchFamily="18" charset="0"/>
              </a:rPr>
              <a:t> </a:t>
            </a:r>
            <a:r>
              <a:rPr sz="1600" spc="15" dirty="0">
                <a:solidFill>
                  <a:srgbClr val="292929"/>
                </a:solidFill>
                <a:latin typeface="Times New Roman" panose="02020603050405020304" pitchFamily="18" charset="0"/>
                <a:cs typeface="Times New Roman" panose="02020603050405020304" pitchFamily="18" charset="0"/>
              </a:rPr>
              <a:t>but</a:t>
            </a:r>
            <a:r>
              <a:rPr sz="1600" spc="70" dirty="0">
                <a:solidFill>
                  <a:srgbClr val="292929"/>
                </a:solidFill>
                <a:latin typeface="Times New Roman" panose="02020603050405020304" pitchFamily="18" charset="0"/>
                <a:cs typeface="Times New Roman" panose="02020603050405020304" pitchFamily="18" charset="0"/>
              </a:rPr>
              <a:t> </a:t>
            </a:r>
            <a:r>
              <a:rPr sz="1600" spc="-35" dirty="0">
                <a:solidFill>
                  <a:srgbClr val="292929"/>
                </a:solidFill>
                <a:latin typeface="Times New Roman" panose="02020603050405020304" pitchFamily="18" charset="0"/>
                <a:cs typeface="Times New Roman" panose="02020603050405020304" pitchFamily="18" charset="0"/>
              </a:rPr>
              <a:t>there</a:t>
            </a:r>
            <a:r>
              <a:rPr sz="1600" spc="60"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is</a:t>
            </a:r>
            <a:r>
              <a:rPr sz="1600" spc="7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no</a:t>
            </a:r>
            <a:r>
              <a:rPr sz="1600" spc="65" dirty="0">
                <a:solidFill>
                  <a:srgbClr val="292929"/>
                </a:solidFill>
                <a:latin typeface="Times New Roman" panose="02020603050405020304" pitchFamily="18" charset="0"/>
                <a:cs typeface="Times New Roman" panose="02020603050405020304" pitchFamily="18" charset="0"/>
              </a:rPr>
              <a:t> </a:t>
            </a:r>
            <a:r>
              <a:rPr sz="1600" spc="-65" dirty="0">
                <a:solidFill>
                  <a:srgbClr val="292929"/>
                </a:solidFill>
                <a:latin typeface="Times New Roman" panose="02020603050405020304" pitchFamily="18" charset="0"/>
                <a:cs typeface="Times New Roman" panose="02020603050405020304" pitchFamily="18" charset="0"/>
              </a:rPr>
              <a:t>clear</a:t>
            </a:r>
            <a:r>
              <a:rPr sz="1600" spc="5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correlation</a:t>
            </a:r>
            <a:r>
              <a:rPr sz="1600" spc="40" dirty="0">
                <a:solidFill>
                  <a:srgbClr val="292929"/>
                </a:solidFill>
                <a:latin typeface="Times New Roman" panose="02020603050405020304" pitchFamily="18" charset="0"/>
                <a:cs typeface="Times New Roman" panose="02020603050405020304" pitchFamily="18" charset="0"/>
              </a:rPr>
              <a:t> </a:t>
            </a:r>
            <a:r>
              <a:rPr sz="1600" spc="-50" dirty="0">
                <a:solidFill>
                  <a:srgbClr val="292929"/>
                </a:solidFill>
                <a:latin typeface="Times New Roman" panose="02020603050405020304" pitchFamily="18" charset="0"/>
                <a:cs typeface="Times New Roman" panose="02020603050405020304" pitchFamily="18" charset="0"/>
              </a:rPr>
              <a:t>between </a:t>
            </a:r>
            <a:r>
              <a:rPr sz="1600" spc="-515"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Payload</a:t>
            </a:r>
            <a:r>
              <a:rPr sz="1600" spc="30" dirty="0">
                <a:solidFill>
                  <a:srgbClr val="292929"/>
                </a:solidFill>
                <a:latin typeface="Times New Roman" panose="02020603050405020304" pitchFamily="18" charset="0"/>
                <a:cs typeface="Times New Roman" panose="02020603050405020304" pitchFamily="18" charset="0"/>
              </a:rPr>
              <a:t> </a:t>
            </a:r>
            <a:r>
              <a:rPr sz="1600" spc="-120" dirty="0">
                <a:solidFill>
                  <a:srgbClr val="292929"/>
                </a:solidFill>
                <a:latin typeface="Times New Roman" panose="02020603050405020304" pitchFamily="18" charset="0"/>
                <a:cs typeface="Times New Roman" panose="02020603050405020304" pitchFamily="18" charset="0"/>
              </a:rPr>
              <a:t>mass</a:t>
            </a:r>
            <a:r>
              <a:rPr sz="1600" spc="65"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and</a:t>
            </a:r>
            <a:r>
              <a:rPr sz="1600" spc="45" dirty="0">
                <a:solidFill>
                  <a:srgbClr val="292929"/>
                </a:solidFill>
                <a:latin typeface="Times New Roman" panose="02020603050405020304" pitchFamily="18" charset="0"/>
                <a:cs typeface="Times New Roman" panose="02020603050405020304" pitchFamily="18" charset="0"/>
              </a:rPr>
              <a:t> </a:t>
            </a:r>
            <a:r>
              <a:rPr sz="1600" spc="-110" dirty="0">
                <a:solidFill>
                  <a:srgbClr val="292929"/>
                </a:solidFill>
                <a:latin typeface="Times New Roman" panose="02020603050405020304" pitchFamily="18" charset="0"/>
                <a:cs typeface="Times New Roman" panose="02020603050405020304" pitchFamily="18" charset="0"/>
              </a:rPr>
              <a:t>success</a:t>
            </a:r>
            <a:r>
              <a:rPr sz="1600" spc="5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rates</a:t>
            </a:r>
            <a:endParaRPr sz="1600" dirty="0">
              <a:latin typeface="Times New Roman" panose="02020603050405020304" pitchFamily="18" charset="0"/>
              <a:cs typeface="Times New Roman" panose="02020603050405020304" pitchFamily="18" charset="0"/>
            </a:endParaRPr>
          </a:p>
          <a:p>
            <a:pPr marL="241300" indent="-228600">
              <a:lnSpc>
                <a:spcPct val="100000"/>
              </a:lnSpc>
              <a:spcBef>
                <a:spcPts val="1135"/>
              </a:spcBef>
              <a:buFont typeface="Arial MT"/>
              <a:buChar char="•"/>
              <a:tabLst>
                <a:tab pos="240665" algn="l"/>
                <a:tab pos="241300" algn="l"/>
              </a:tabLst>
            </a:pPr>
            <a:r>
              <a:rPr sz="1600" spc="-85" dirty="0">
                <a:solidFill>
                  <a:srgbClr val="292929"/>
                </a:solidFill>
                <a:latin typeface="Times New Roman" panose="02020603050405020304" pitchFamily="18" charset="0"/>
                <a:cs typeface="Times New Roman" panose="02020603050405020304" pitchFamily="18" charset="0"/>
              </a:rPr>
              <a:t>Launch</a:t>
            </a:r>
            <a:r>
              <a:rPr sz="1600" spc="45" dirty="0">
                <a:solidFill>
                  <a:srgbClr val="292929"/>
                </a:solidFill>
                <a:latin typeface="Times New Roman" panose="02020603050405020304" pitchFamily="18" charset="0"/>
                <a:cs typeface="Times New Roman" panose="02020603050405020304" pitchFamily="18" charset="0"/>
              </a:rPr>
              <a:t> </a:t>
            </a:r>
            <a:r>
              <a:rPr sz="1600" spc="-110" dirty="0">
                <a:solidFill>
                  <a:srgbClr val="292929"/>
                </a:solidFill>
                <a:latin typeface="Times New Roman" panose="02020603050405020304" pitchFamily="18" charset="0"/>
                <a:cs typeface="Times New Roman" panose="02020603050405020304" pitchFamily="18" charset="0"/>
              </a:rPr>
              <a:t>success</a:t>
            </a:r>
            <a:r>
              <a:rPr sz="1600" spc="55" dirty="0">
                <a:solidFill>
                  <a:srgbClr val="292929"/>
                </a:solidFill>
                <a:latin typeface="Times New Roman" panose="02020603050405020304" pitchFamily="18" charset="0"/>
                <a:cs typeface="Times New Roman" panose="02020603050405020304" pitchFamily="18" charset="0"/>
              </a:rPr>
              <a:t> </a:t>
            </a:r>
            <a:r>
              <a:rPr sz="1600" spc="-35" dirty="0">
                <a:solidFill>
                  <a:srgbClr val="292929"/>
                </a:solidFill>
                <a:latin typeface="Times New Roman" panose="02020603050405020304" pitchFamily="18" charset="0"/>
                <a:cs typeface="Times New Roman" panose="02020603050405020304" pitchFamily="18" charset="0"/>
              </a:rPr>
              <a:t>rate</a:t>
            </a:r>
            <a:r>
              <a:rPr sz="1600" spc="55" dirty="0">
                <a:solidFill>
                  <a:srgbClr val="292929"/>
                </a:solidFill>
                <a:latin typeface="Times New Roman" panose="02020603050405020304" pitchFamily="18" charset="0"/>
                <a:cs typeface="Times New Roman" panose="02020603050405020304" pitchFamily="18" charset="0"/>
              </a:rPr>
              <a:t> </a:t>
            </a:r>
            <a:r>
              <a:rPr sz="1600" spc="-70" dirty="0">
                <a:solidFill>
                  <a:srgbClr val="292929"/>
                </a:solidFill>
                <a:latin typeface="Times New Roman" panose="02020603050405020304" pitchFamily="18" charset="0"/>
                <a:cs typeface="Times New Roman" panose="02020603050405020304" pitchFamily="18" charset="0"/>
              </a:rPr>
              <a:t>increased</a:t>
            </a:r>
            <a:r>
              <a:rPr sz="1600" spc="30" dirty="0">
                <a:solidFill>
                  <a:srgbClr val="292929"/>
                </a:solidFill>
                <a:latin typeface="Times New Roman" panose="02020603050405020304" pitchFamily="18" charset="0"/>
                <a:cs typeface="Times New Roman" panose="02020603050405020304" pitchFamily="18" charset="0"/>
              </a:rPr>
              <a:t> </a:t>
            </a:r>
            <a:r>
              <a:rPr sz="1600" spc="-35" dirty="0">
                <a:solidFill>
                  <a:srgbClr val="292929"/>
                </a:solidFill>
                <a:latin typeface="Times New Roman" panose="02020603050405020304" pitchFamily="18" charset="0"/>
                <a:cs typeface="Times New Roman" panose="02020603050405020304" pitchFamily="18" charset="0"/>
              </a:rPr>
              <a:t>by</a:t>
            </a:r>
            <a:r>
              <a:rPr sz="1600" spc="45" dirty="0">
                <a:solidFill>
                  <a:srgbClr val="292929"/>
                </a:solidFill>
                <a:latin typeface="Times New Roman" panose="02020603050405020304" pitchFamily="18" charset="0"/>
                <a:cs typeface="Times New Roman" panose="02020603050405020304" pitchFamily="18" charset="0"/>
              </a:rPr>
              <a:t> </a:t>
            </a:r>
            <a:r>
              <a:rPr sz="1600" spc="-20" dirty="0">
                <a:solidFill>
                  <a:srgbClr val="292929"/>
                </a:solidFill>
                <a:latin typeface="Times New Roman" panose="02020603050405020304" pitchFamily="18" charset="0"/>
                <a:cs typeface="Times New Roman" panose="02020603050405020304" pitchFamily="18" charset="0"/>
              </a:rPr>
              <a:t>about</a:t>
            </a:r>
            <a:r>
              <a:rPr sz="1600" spc="55" dirty="0">
                <a:solidFill>
                  <a:srgbClr val="292929"/>
                </a:solidFill>
                <a:latin typeface="Times New Roman" panose="02020603050405020304" pitchFamily="18" charset="0"/>
                <a:cs typeface="Times New Roman" panose="02020603050405020304" pitchFamily="18" charset="0"/>
              </a:rPr>
              <a:t> </a:t>
            </a:r>
            <a:r>
              <a:rPr sz="1600" spc="75" dirty="0">
                <a:solidFill>
                  <a:srgbClr val="292929"/>
                </a:solidFill>
                <a:latin typeface="Times New Roman" panose="02020603050405020304" pitchFamily="18" charset="0"/>
                <a:cs typeface="Times New Roman" panose="02020603050405020304" pitchFamily="18" charset="0"/>
              </a:rPr>
              <a:t>80%</a:t>
            </a:r>
            <a:r>
              <a:rPr sz="1600" spc="70" dirty="0">
                <a:solidFill>
                  <a:srgbClr val="292929"/>
                </a:solidFill>
                <a:latin typeface="Times New Roman" panose="02020603050405020304" pitchFamily="18" charset="0"/>
                <a:cs typeface="Times New Roman" panose="02020603050405020304" pitchFamily="18" charset="0"/>
              </a:rPr>
              <a:t> </a:t>
            </a:r>
            <a:r>
              <a:rPr sz="1600" spc="-25" dirty="0">
                <a:solidFill>
                  <a:srgbClr val="292929"/>
                </a:solidFill>
                <a:latin typeface="Times New Roman" panose="02020603050405020304" pitchFamily="18" charset="0"/>
                <a:cs typeface="Times New Roman" panose="02020603050405020304" pitchFamily="18" charset="0"/>
              </a:rPr>
              <a:t>from</a:t>
            </a:r>
            <a:r>
              <a:rPr sz="1600" spc="65" dirty="0">
                <a:solidFill>
                  <a:srgbClr val="292929"/>
                </a:solidFill>
                <a:latin typeface="Times New Roman" panose="02020603050405020304" pitchFamily="18" charset="0"/>
                <a:cs typeface="Times New Roman" panose="02020603050405020304" pitchFamily="18" charset="0"/>
              </a:rPr>
              <a:t> </a:t>
            </a:r>
            <a:r>
              <a:rPr sz="1600" spc="95" dirty="0">
                <a:solidFill>
                  <a:srgbClr val="292929"/>
                </a:solidFill>
                <a:latin typeface="Times New Roman" panose="02020603050405020304" pitchFamily="18" charset="0"/>
                <a:cs typeface="Times New Roman" panose="02020603050405020304" pitchFamily="18" charset="0"/>
              </a:rPr>
              <a:t>2013</a:t>
            </a:r>
            <a:r>
              <a:rPr sz="1600" spc="70"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to</a:t>
            </a:r>
            <a:r>
              <a:rPr sz="1600" spc="60" dirty="0">
                <a:solidFill>
                  <a:srgbClr val="292929"/>
                </a:solidFill>
                <a:latin typeface="Times New Roman" panose="02020603050405020304" pitchFamily="18" charset="0"/>
                <a:cs typeface="Times New Roman" panose="02020603050405020304" pitchFamily="18" charset="0"/>
              </a:rPr>
              <a:t> </a:t>
            </a:r>
            <a:r>
              <a:rPr sz="1600" spc="95" dirty="0">
                <a:solidFill>
                  <a:srgbClr val="292929"/>
                </a:solidFill>
                <a:latin typeface="Times New Roman" panose="02020603050405020304" pitchFamily="18" charset="0"/>
                <a:cs typeface="Times New Roman" panose="02020603050405020304" pitchFamily="18" charset="0"/>
              </a:rPr>
              <a:t>2020</a:t>
            </a:r>
            <a:endParaRPr sz="1600" dirty="0">
              <a:latin typeface="Times New Roman" panose="02020603050405020304" pitchFamily="18" charset="0"/>
              <a:cs typeface="Times New Roman" panose="02020603050405020304" pitchFamily="18" charset="0"/>
            </a:endParaRPr>
          </a:p>
          <a:p>
            <a:pPr marL="241300" marR="5080" indent="-228600">
              <a:lnSpc>
                <a:spcPts val="2160"/>
              </a:lnSpc>
              <a:spcBef>
                <a:spcPts val="1435"/>
              </a:spcBef>
              <a:buFont typeface="Arial MT"/>
              <a:buChar char="•"/>
              <a:tabLst>
                <a:tab pos="240665" algn="l"/>
                <a:tab pos="241300" algn="l"/>
              </a:tabLst>
            </a:pPr>
            <a:r>
              <a:rPr sz="1600" spc="-85" dirty="0">
                <a:solidFill>
                  <a:srgbClr val="292929"/>
                </a:solidFill>
                <a:latin typeface="Times New Roman" panose="02020603050405020304" pitchFamily="18" charset="0"/>
                <a:cs typeface="Times New Roman" panose="02020603050405020304" pitchFamily="18" charset="0"/>
              </a:rPr>
              <a:t>Launch</a:t>
            </a:r>
            <a:r>
              <a:rPr sz="1600" spc="50" dirty="0">
                <a:solidFill>
                  <a:srgbClr val="292929"/>
                </a:solidFill>
                <a:latin typeface="Times New Roman" panose="02020603050405020304" pitchFamily="18" charset="0"/>
                <a:cs typeface="Times New Roman" panose="02020603050405020304" pitchFamily="18" charset="0"/>
              </a:rPr>
              <a:t> </a:t>
            </a:r>
            <a:r>
              <a:rPr sz="1600" spc="-70" dirty="0">
                <a:solidFill>
                  <a:srgbClr val="292929"/>
                </a:solidFill>
                <a:latin typeface="Times New Roman" panose="02020603050405020304" pitchFamily="18" charset="0"/>
                <a:cs typeface="Times New Roman" panose="02020603050405020304" pitchFamily="18" charset="0"/>
              </a:rPr>
              <a:t>Site</a:t>
            </a:r>
            <a:r>
              <a:rPr sz="1600" spc="65" dirty="0">
                <a:solidFill>
                  <a:srgbClr val="292929"/>
                </a:solidFill>
                <a:latin typeface="Times New Roman" panose="02020603050405020304" pitchFamily="18" charset="0"/>
                <a:cs typeface="Times New Roman" panose="02020603050405020304" pitchFamily="18" charset="0"/>
              </a:rPr>
              <a:t> </a:t>
            </a:r>
            <a:r>
              <a:rPr sz="1600" spc="-180" dirty="0">
                <a:solidFill>
                  <a:srgbClr val="292929"/>
                </a:solidFill>
                <a:latin typeface="Times New Roman" panose="02020603050405020304" pitchFamily="18" charset="0"/>
                <a:cs typeface="Times New Roman" panose="02020603050405020304" pitchFamily="18" charset="0"/>
              </a:rPr>
              <a:t>‘KSC</a:t>
            </a:r>
            <a:r>
              <a:rPr sz="1600" spc="75"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LC-39A’</a:t>
            </a:r>
            <a:r>
              <a:rPr sz="1600" spc="70" dirty="0">
                <a:solidFill>
                  <a:srgbClr val="292929"/>
                </a:solidFill>
                <a:latin typeface="Times New Roman" panose="02020603050405020304" pitchFamily="18" charset="0"/>
                <a:cs typeface="Times New Roman" panose="02020603050405020304" pitchFamily="18" charset="0"/>
              </a:rPr>
              <a:t> </a:t>
            </a:r>
            <a:r>
              <a:rPr sz="1600" spc="-105" dirty="0">
                <a:solidFill>
                  <a:srgbClr val="292929"/>
                </a:solidFill>
                <a:latin typeface="Times New Roman" panose="02020603050405020304" pitchFamily="18" charset="0"/>
                <a:cs typeface="Times New Roman" panose="02020603050405020304" pitchFamily="18" charset="0"/>
              </a:rPr>
              <a:t>has</a:t>
            </a:r>
            <a:r>
              <a:rPr sz="1600" spc="6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6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highest</a:t>
            </a:r>
            <a:r>
              <a:rPr sz="1600" spc="55" dirty="0">
                <a:solidFill>
                  <a:srgbClr val="292929"/>
                </a:solidFill>
                <a:latin typeface="Times New Roman" panose="02020603050405020304" pitchFamily="18" charset="0"/>
                <a:cs typeface="Times New Roman" panose="02020603050405020304" pitchFamily="18" charset="0"/>
              </a:rPr>
              <a:t> </a:t>
            </a:r>
            <a:r>
              <a:rPr sz="1600" spc="-65" dirty="0">
                <a:solidFill>
                  <a:srgbClr val="292929"/>
                </a:solidFill>
                <a:latin typeface="Times New Roman" panose="02020603050405020304" pitchFamily="18" charset="0"/>
                <a:cs typeface="Times New Roman" panose="02020603050405020304" pitchFamily="18" charset="0"/>
              </a:rPr>
              <a:t>launch</a:t>
            </a:r>
            <a:r>
              <a:rPr sz="1600" spc="35" dirty="0">
                <a:solidFill>
                  <a:srgbClr val="292929"/>
                </a:solidFill>
                <a:latin typeface="Times New Roman" panose="02020603050405020304" pitchFamily="18" charset="0"/>
                <a:cs typeface="Times New Roman" panose="02020603050405020304" pitchFamily="18" charset="0"/>
              </a:rPr>
              <a:t> </a:t>
            </a:r>
            <a:r>
              <a:rPr sz="1600" spc="-110" dirty="0">
                <a:solidFill>
                  <a:srgbClr val="292929"/>
                </a:solidFill>
                <a:latin typeface="Times New Roman" panose="02020603050405020304" pitchFamily="18" charset="0"/>
                <a:cs typeface="Times New Roman" panose="02020603050405020304" pitchFamily="18" charset="0"/>
              </a:rPr>
              <a:t>success</a:t>
            </a:r>
            <a:r>
              <a:rPr sz="1600" spc="50" dirty="0">
                <a:solidFill>
                  <a:srgbClr val="292929"/>
                </a:solidFill>
                <a:latin typeface="Times New Roman" panose="02020603050405020304" pitchFamily="18" charset="0"/>
                <a:cs typeface="Times New Roman" panose="02020603050405020304" pitchFamily="18" charset="0"/>
              </a:rPr>
              <a:t> </a:t>
            </a:r>
            <a:r>
              <a:rPr sz="1600" spc="-35" dirty="0">
                <a:solidFill>
                  <a:srgbClr val="292929"/>
                </a:solidFill>
                <a:latin typeface="Times New Roman" panose="02020603050405020304" pitchFamily="18" charset="0"/>
                <a:cs typeface="Times New Roman" panose="02020603050405020304" pitchFamily="18" charset="0"/>
              </a:rPr>
              <a:t>rate</a:t>
            </a:r>
            <a:r>
              <a:rPr sz="1600" spc="60"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and</a:t>
            </a:r>
            <a:r>
              <a:rPr sz="1600" spc="70" dirty="0">
                <a:solidFill>
                  <a:srgbClr val="292929"/>
                </a:solidFill>
                <a:latin typeface="Times New Roman" panose="02020603050405020304" pitchFamily="18" charset="0"/>
                <a:cs typeface="Times New Roman" panose="02020603050405020304" pitchFamily="18" charset="0"/>
              </a:rPr>
              <a:t> </a:t>
            </a:r>
            <a:r>
              <a:rPr sz="1600" spc="-85" dirty="0">
                <a:solidFill>
                  <a:srgbClr val="292929"/>
                </a:solidFill>
                <a:latin typeface="Times New Roman" panose="02020603050405020304" pitchFamily="18" charset="0"/>
                <a:cs typeface="Times New Roman" panose="02020603050405020304" pitchFamily="18" charset="0"/>
              </a:rPr>
              <a:t>Launch</a:t>
            </a:r>
            <a:r>
              <a:rPr sz="1600" spc="50" dirty="0">
                <a:solidFill>
                  <a:srgbClr val="292929"/>
                </a:solidFill>
                <a:latin typeface="Times New Roman" panose="02020603050405020304" pitchFamily="18" charset="0"/>
                <a:cs typeface="Times New Roman" panose="02020603050405020304" pitchFamily="18" charset="0"/>
              </a:rPr>
              <a:t> </a:t>
            </a:r>
            <a:r>
              <a:rPr sz="1600" spc="-70" dirty="0">
                <a:solidFill>
                  <a:srgbClr val="292929"/>
                </a:solidFill>
                <a:latin typeface="Times New Roman" panose="02020603050405020304" pitchFamily="18" charset="0"/>
                <a:cs typeface="Times New Roman" panose="02020603050405020304" pitchFamily="18" charset="0"/>
              </a:rPr>
              <a:t>Site</a:t>
            </a:r>
            <a:r>
              <a:rPr sz="1600" spc="65" dirty="0">
                <a:solidFill>
                  <a:srgbClr val="292929"/>
                </a:solidFill>
                <a:latin typeface="Times New Roman" panose="02020603050405020304" pitchFamily="18" charset="0"/>
                <a:cs typeface="Times New Roman" panose="02020603050405020304" pitchFamily="18" charset="0"/>
              </a:rPr>
              <a:t> </a:t>
            </a:r>
            <a:r>
              <a:rPr sz="1600" spc="-180" dirty="0">
                <a:solidFill>
                  <a:srgbClr val="292929"/>
                </a:solidFill>
                <a:latin typeface="Times New Roman" panose="02020603050405020304" pitchFamily="18" charset="0"/>
                <a:cs typeface="Times New Roman" panose="02020603050405020304" pitchFamily="18" charset="0"/>
              </a:rPr>
              <a:t>‘CCAFS</a:t>
            </a:r>
            <a:r>
              <a:rPr sz="1600" spc="65" dirty="0">
                <a:solidFill>
                  <a:srgbClr val="292929"/>
                </a:solidFill>
                <a:latin typeface="Times New Roman" panose="02020603050405020304" pitchFamily="18" charset="0"/>
                <a:cs typeface="Times New Roman" panose="02020603050405020304" pitchFamily="18" charset="0"/>
              </a:rPr>
              <a:t> </a:t>
            </a:r>
            <a:r>
              <a:rPr sz="1600" spc="-155" dirty="0">
                <a:solidFill>
                  <a:srgbClr val="292929"/>
                </a:solidFill>
                <a:latin typeface="Times New Roman" panose="02020603050405020304" pitchFamily="18" charset="0"/>
                <a:cs typeface="Times New Roman" panose="02020603050405020304" pitchFamily="18" charset="0"/>
              </a:rPr>
              <a:t>SLC- </a:t>
            </a:r>
            <a:r>
              <a:rPr sz="1600" spc="-515" dirty="0">
                <a:solidFill>
                  <a:srgbClr val="292929"/>
                </a:solidFill>
                <a:latin typeface="Times New Roman" panose="02020603050405020304" pitchFamily="18" charset="0"/>
                <a:cs typeface="Times New Roman" panose="02020603050405020304" pitchFamily="18" charset="0"/>
              </a:rPr>
              <a:t> </a:t>
            </a:r>
            <a:r>
              <a:rPr sz="1600" spc="70" dirty="0">
                <a:solidFill>
                  <a:srgbClr val="292929"/>
                </a:solidFill>
                <a:latin typeface="Times New Roman" panose="02020603050405020304" pitchFamily="18" charset="0"/>
                <a:cs typeface="Times New Roman" panose="02020603050405020304" pitchFamily="18" charset="0"/>
              </a:rPr>
              <a:t>40’</a:t>
            </a:r>
            <a:r>
              <a:rPr sz="1600" spc="75" dirty="0">
                <a:solidFill>
                  <a:srgbClr val="292929"/>
                </a:solidFill>
                <a:latin typeface="Times New Roman" panose="02020603050405020304" pitchFamily="18" charset="0"/>
                <a:cs typeface="Times New Roman" panose="02020603050405020304" pitchFamily="18" charset="0"/>
              </a:rPr>
              <a:t> </a:t>
            </a:r>
            <a:r>
              <a:rPr sz="1600" spc="-105" dirty="0">
                <a:solidFill>
                  <a:srgbClr val="292929"/>
                </a:solidFill>
                <a:latin typeface="Times New Roman" panose="02020603050405020304" pitchFamily="18" charset="0"/>
                <a:cs typeface="Times New Roman" panose="02020603050405020304" pitchFamily="18" charset="0"/>
              </a:rPr>
              <a:t>has</a:t>
            </a:r>
            <a:r>
              <a:rPr sz="1600" spc="5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6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lowest</a:t>
            </a:r>
            <a:r>
              <a:rPr sz="1600" spc="55" dirty="0">
                <a:solidFill>
                  <a:srgbClr val="292929"/>
                </a:solidFill>
                <a:latin typeface="Times New Roman" panose="02020603050405020304" pitchFamily="18" charset="0"/>
                <a:cs typeface="Times New Roman" panose="02020603050405020304" pitchFamily="18" charset="0"/>
              </a:rPr>
              <a:t> </a:t>
            </a:r>
            <a:r>
              <a:rPr sz="1600" spc="-65" dirty="0">
                <a:solidFill>
                  <a:srgbClr val="292929"/>
                </a:solidFill>
                <a:latin typeface="Times New Roman" panose="02020603050405020304" pitchFamily="18" charset="0"/>
                <a:cs typeface="Times New Roman" panose="02020603050405020304" pitchFamily="18" charset="0"/>
              </a:rPr>
              <a:t>launch</a:t>
            </a:r>
            <a:r>
              <a:rPr sz="1600" spc="30" dirty="0">
                <a:solidFill>
                  <a:srgbClr val="292929"/>
                </a:solidFill>
                <a:latin typeface="Times New Roman" panose="02020603050405020304" pitchFamily="18" charset="0"/>
                <a:cs typeface="Times New Roman" panose="02020603050405020304" pitchFamily="18" charset="0"/>
              </a:rPr>
              <a:t> </a:t>
            </a:r>
            <a:r>
              <a:rPr sz="1600" spc="-110" dirty="0">
                <a:solidFill>
                  <a:srgbClr val="292929"/>
                </a:solidFill>
                <a:latin typeface="Times New Roman" panose="02020603050405020304" pitchFamily="18" charset="0"/>
                <a:cs typeface="Times New Roman" panose="02020603050405020304" pitchFamily="18" charset="0"/>
              </a:rPr>
              <a:t>success</a:t>
            </a:r>
            <a:r>
              <a:rPr sz="1600" spc="55"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rate</a:t>
            </a:r>
            <a:endParaRPr sz="1600" dirty="0">
              <a:latin typeface="Times New Roman" panose="02020603050405020304" pitchFamily="18" charset="0"/>
              <a:cs typeface="Times New Roman" panose="02020603050405020304" pitchFamily="18" charset="0"/>
            </a:endParaRPr>
          </a:p>
          <a:p>
            <a:pPr marL="241300" marR="93345" indent="-228600">
              <a:lnSpc>
                <a:spcPts val="2160"/>
              </a:lnSpc>
              <a:spcBef>
                <a:spcPts val="1395"/>
              </a:spcBef>
              <a:buFont typeface="Arial MT"/>
              <a:buChar char="•"/>
              <a:tabLst>
                <a:tab pos="240665" algn="l"/>
                <a:tab pos="241300" algn="l"/>
              </a:tabLst>
            </a:pPr>
            <a:r>
              <a:rPr sz="1600" spc="-25" dirty="0">
                <a:solidFill>
                  <a:srgbClr val="292929"/>
                </a:solidFill>
                <a:latin typeface="Times New Roman" panose="02020603050405020304" pitchFamily="18" charset="0"/>
                <a:cs typeface="Times New Roman" panose="02020603050405020304" pitchFamily="18" charset="0"/>
              </a:rPr>
              <a:t>Orbits</a:t>
            </a:r>
            <a:r>
              <a:rPr sz="1600" spc="50" dirty="0">
                <a:solidFill>
                  <a:srgbClr val="292929"/>
                </a:solidFill>
                <a:latin typeface="Times New Roman" panose="02020603050405020304" pitchFamily="18" charset="0"/>
                <a:cs typeface="Times New Roman" panose="02020603050405020304" pitchFamily="18" charset="0"/>
              </a:rPr>
              <a:t> </a:t>
            </a:r>
            <a:r>
              <a:rPr sz="1600" spc="-105" dirty="0">
                <a:solidFill>
                  <a:srgbClr val="292929"/>
                </a:solidFill>
                <a:latin typeface="Times New Roman" panose="02020603050405020304" pitchFamily="18" charset="0"/>
                <a:cs typeface="Times New Roman" panose="02020603050405020304" pitchFamily="18" charset="0"/>
              </a:rPr>
              <a:t>ES-L1,</a:t>
            </a:r>
            <a:r>
              <a:rPr sz="1600" spc="70" dirty="0">
                <a:solidFill>
                  <a:srgbClr val="292929"/>
                </a:solidFill>
                <a:latin typeface="Times New Roman" panose="02020603050405020304" pitchFamily="18" charset="0"/>
                <a:cs typeface="Times New Roman" panose="02020603050405020304" pitchFamily="18" charset="0"/>
              </a:rPr>
              <a:t> </a:t>
            </a:r>
            <a:r>
              <a:rPr sz="1600" spc="-210" dirty="0">
                <a:solidFill>
                  <a:srgbClr val="292929"/>
                </a:solidFill>
                <a:latin typeface="Times New Roman" panose="02020603050405020304" pitchFamily="18" charset="0"/>
                <a:cs typeface="Times New Roman" panose="02020603050405020304" pitchFamily="18" charset="0"/>
              </a:rPr>
              <a:t>GEO,</a:t>
            </a:r>
            <a:r>
              <a:rPr sz="1600" spc="70" dirty="0">
                <a:solidFill>
                  <a:srgbClr val="292929"/>
                </a:solidFill>
                <a:latin typeface="Times New Roman" panose="02020603050405020304" pitchFamily="18" charset="0"/>
                <a:cs typeface="Times New Roman" panose="02020603050405020304" pitchFamily="18" charset="0"/>
              </a:rPr>
              <a:t> </a:t>
            </a:r>
            <a:r>
              <a:rPr sz="1600" spc="-165" dirty="0">
                <a:solidFill>
                  <a:srgbClr val="292929"/>
                </a:solidFill>
                <a:latin typeface="Times New Roman" panose="02020603050405020304" pitchFamily="18" charset="0"/>
                <a:cs typeface="Times New Roman" panose="02020603050405020304" pitchFamily="18" charset="0"/>
              </a:rPr>
              <a:t>HEO,</a:t>
            </a:r>
            <a:r>
              <a:rPr sz="1600" spc="55"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and</a:t>
            </a:r>
            <a:r>
              <a:rPr sz="1600" spc="50" dirty="0">
                <a:solidFill>
                  <a:srgbClr val="292929"/>
                </a:solidFill>
                <a:latin typeface="Times New Roman" panose="02020603050405020304" pitchFamily="18" charset="0"/>
                <a:cs typeface="Times New Roman" panose="02020603050405020304" pitchFamily="18" charset="0"/>
              </a:rPr>
              <a:t> </a:t>
            </a:r>
            <a:r>
              <a:rPr sz="1600" spc="-235" dirty="0">
                <a:solidFill>
                  <a:srgbClr val="292929"/>
                </a:solidFill>
                <a:latin typeface="Times New Roman" panose="02020603050405020304" pitchFamily="18" charset="0"/>
                <a:cs typeface="Times New Roman" panose="02020603050405020304" pitchFamily="18" charset="0"/>
              </a:rPr>
              <a:t>SSO</a:t>
            </a:r>
            <a:r>
              <a:rPr sz="1600" spc="-229" dirty="0">
                <a:solidFill>
                  <a:srgbClr val="292929"/>
                </a:solidFill>
                <a:latin typeface="Times New Roman" panose="02020603050405020304" pitchFamily="18" charset="0"/>
                <a:cs typeface="Times New Roman" panose="02020603050405020304" pitchFamily="18" charset="0"/>
              </a:rPr>
              <a:t> </a:t>
            </a:r>
            <a:r>
              <a:rPr sz="1600" spc="-90" dirty="0">
                <a:solidFill>
                  <a:srgbClr val="292929"/>
                </a:solidFill>
                <a:latin typeface="Times New Roman" panose="02020603050405020304" pitchFamily="18" charset="0"/>
                <a:cs typeface="Times New Roman" panose="02020603050405020304" pitchFamily="18" charset="0"/>
              </a:rPr>
              <a:t>have</a:t>
            </a:r>
            <a:r>
              <a:rPr sz="1600" spc="5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6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highest</a:t>
            </a:r>
            <a:r>
              <a:rPr sz="1600" spc="45" dirty="0">
                <a:solidFill>
                  <a:srgbClr val="292929"/>
                </a:solidFill>
                <a:latin typeface="Times New Roman" panose="02020603050405020304" pitchFamily="18" charset="0"/>
                <a:cs typeface="Times New Roman" panose="02020603050405020304" pitchFamily="18" charset="0"/>
              </a:rPr>
              <a:t> </a:t>
            </a:r>
            <a:r>
              <a:rPr sz="1600" spc="-65" dirty="0">
                <a:solidFill>
                  <a:srgbClr val="292929"/>
                </a:solidFill>
                <a:latin typeface="Times New Roman" panose="02020603050405020304" pitchFamily="18" charset="0"/>
                <a:cs typeface="Times New Roman" panose="02020603050405020304" pitchFamily="18" charset="0"/>
              </a:rPr>
              <a:t>launch</a:t>
            </a:r>
            <a:r>
              <a:rPr sz="1600" spc="50" dirty="0">
                <a:solidFill>
                  <a:srgbClr val="292929"/>
                </a:solidFill>
                <a:latin typeface="Times New Roman" panose="02020603050405020304" pitchFamily="18" charset="0"/>
                <a:cs typeface="Times New Roman" panose="02020603050405020304" pitchFamily="18" charset="0"/>
              </a:rPr>
              <a:t> </a:t>
            </a:r>
            <a:r>
              <a:rPr sz="1600" spc="-110" dirty="0">
                <a:solidFill>
                  <a:srgbClr val="292929"/>
                </a:solidFill>
                <a:latin typeface="Times New Roman" panose="02020603050405020304" pitchFamily="18" charset="0"/>
                <a:cs typeface="Times New Roman" panose="02020603050405020304" pitchFamily="18" charset="0"/>
              </a:rPr>
              <a:t>success</a:t>
            </a:r>
            <a:r>
              <a:rPr sz="1600" spc="4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rates</a:t>
            </a:r>
            <a:r>
              <a:rPr sz="1600" spc="60"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and</a:t>
            </a:r>
            <a:r>
              <a:rPr sz="1600" spc="50" dirty="0">
                <a:solidFill>
                  <a:srgbClr val="292929"/>
                </a:solidFill>
                <a:latin typeface="Times New Roman" panose="02020603050405020304" pitchFamily="18" charset="0"/>
                <a:cs typeface="Times New Roman" panose="02020603050405020304" pitchFamily="18" charset="0"/>
              </a:rPr>
              <a:t> </a:t>
            </a:r>
            <a:r>
              <a:rPr sz="1600" spc="25" dirty="0">
                <a:solidFill>
                  <a:srgbClr val="292929"/>
                </a:solidFill>
                <a:latin typeface="Times New Roman" panose="02020603050405020304" pitchFamily="18" charset="0"/>
                <a:cs typeface="Times New Roman" panose="02020603050405020304" pitchFamily="18" charset="0"/>
              </a:rPr>
              <a:t>orbit</a:t>
            </a:r>
            <a:r>
              <a:rPr sz="1600" spc="70" dirty="0">
                <a:solidFill>
                  <a:srgbClr val="292929"/>
                </a:solidFill>
                <a:latin typeface="Times New Roman" panose="02020603050405020304" pitchFamily="18" charset="0"/>
                <a:cs typeface="Times New Roman" panose="02020603050405020304" pitchFamily="18" charset="0"/>
              </a:rPr>
              <a:t> </a:t>
            </a:r>
            <a:r>
              <a:rPr sz="1600" spc="-229" dirty="0">
                <a:solidFill>
                  <a:srgbClr val="292929"/>
                </a:solidFill>
                <a:latin typeface="Times New Roman" panose="02020603050405020304" pitchFamily="18" charset="0"/>
                <a:cs typeface="Times New Roman" panose="02020603050405020304" pitchFamily="18" charset="0"/>
              </a:rPr>
              <a:t>GTO  </a:t>
            </a:r>
            <a:r>
              <a:rPr sz="1600" spc="-30" dirty="0">
                <a:solidFill>
                  <a:srgbClr val="292929"/>
                </a:solidFill>
                <a:latin typeface="Times New Roman" panose="02020603050405020304" pitchFamily="18" charset="0"/>
                <a:cs typeface="Times New Roman" panose="02020603050405020304" pitchFamily="18" charset="0"/>
              </a:rPr>
              <a:t>the </a:t>
            </a:r>
            <a:r>
              <a:rPr sz="1600" spc="-52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lowest</a:t>
            </a:r>
            <a:endParaRPr sz="1600" dirty="0">
              <a:latin typeface="Times New Roman" panose="02020603050405020304" pitchFamily="18" charset="0"/>
              <a:cs typeface="Times New Roman" panose="02020603050405020304" pitchFamily="18" charset="0"/>
            </a:endParaRPr>
          </a:p>
          <a:p>
            <a:pPr marL="241300" indent="-228600">
              <a:lnSpc>
                <a:spcPts val="2280"/>
              </a:lnSpc>
              <a:spcBef>
                <a:spcPts val="1130"/>
              </a:spcBef>
              <a:buFont typeface="Arial MT"/>
              <a:buChar char="•"/>
              <a:tabLst>
                <a:tab pos="240665" algn="l"/>
                <a:tab pos="241300" algn="l"/>
              </a:tabLst>
            </a:pPr>
            <a:r>
              <a:rPr sz="1600" spc="-75" dirty="0">
                <a:solidFill>
                  <a:srgbClr val="292929"/>
                </a:solidFill>
                <a:latin typeface="Times New Roman" panose="02020603050405020304" pitchFamily="18" charset="0"/>
                <a:cs typeface="Times New Roman" panose="02020603050405020304" pitchFamily="18" charset="0"/>
              </a:rPr>
              <a:t>Lunch</a:t>
            </a:r>
            <a:r>
              <a:rPr sz="1600" spc="65" dirty="0">
                <a:solidFill>
                  <a:srgbClr val="292929"/>
                </a:solidFill>
                <a:latin typeface="Times New Roman" panose="02020603050405020304" pitchFamily="18" charset="0"/>
                <a:cs typeface="Times New Roman" panose="02020603050405020304" pitchFamily="18" charset="0"/>
              </a:rPr>
              <a:t> </a:t>
            </a:r>
            <a:r>
              <a:rPr sz="1600" spc="-50" dirty="0">
                <a:solidFill>
                  <a:srgbClr val="292929"/>
                </a:solidFill>
                <a:latin typeface="Times New Roman" panose="02020603050405020304" pitchFamily="18" charset="0"/>
                <a:cs typeface="Times New Roman" panose="02020603050405020304" pitchFamily="18" charset="0"/>
              </a:rPr>
              <a:t>sites</a:t>
            </a:r>
            <a:r>
              <a:rPr sz="1600" spc="65"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are</a:t>
            </a:r>
            <a:r>
              <a:rPr sz="1600" spc="65"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located</a:t>
            </a:r>
            <a:r>
              <a:rPr sz="1600" spc="45" dirty="0">
                <a:solidFill>
                  <a:srgbClr val="292929"/>
                </a:solidFill>
                <a:latin typeface="Times New Roman" panose="02020603050405020304" pitchFamily="18" charset="0"/>
                <a:cs typeface="Times New Roman" panose="02020603050405020304" pitchFamily="18" charset="0"/>
              </a:rPr>
              <a:t> </a:t>
            </a:r>
            <a:r>
              <a:rPr sz="1600" spc="-35" dirty="0">
                <a:solidFill>
                  <a:srgbClr val="292929"/>
                </a:solidFill>
                <a:latin typeface="Times New Roman" panose="02020603050405020304" pitchFamily="18" charset="0"/>
                <a:cs typeface="Times New Roman" panose="02020603050405020304" pitchFamily="18" charset="0"/>
              </a:rPr>
              <a:t>strategically</a:t>
            </a:r>
            <a:r>
              <a:rPr sz="1600" spc="30" dirty="0">
                <a:solidFill>
                  <a:srgbClr val="292929"/>
                </a:solidFill>
                <a:latin typeface="Times New Roman" panose="02020603050405020304" pitchFamily="18" charset="0"/>
                <a:cs typeface="Times New Roman" panose="02020603050405020304" pitchFamily="18" charset="0"/>
              </a:rPr>
              <a:t> </a:t>
            </a:r>
            <a:r>
              <a:rPr sz="1600" spc="-100" dirty="0">
                <a:solidFill>
                  <a:srgbClr val="292929"/>
                </a:solidFill>
                <a:latin typeface="Times New Roman" panose="02020603050405020304" pitchFamily="18" charset="0"/>
                <a:cs typeface="Times New Roman" panose="02020603050405020304" pitchFamily="18" charset="0"/>
              </a:rPr>
              <a:t>away</a:t>
            </a:r>
            <a:r>
              <a:rPr sz="1600" spc="50" dirty="0">
                <a:solidFill>
                  <a:srgbClr val="292929"/>
                </a:solidFill>
                <a:latin typeface="Times New Roman" panose="02020603050405020304" pitchFamily="18" charset="0"/>
                <a:cs typeface="Times New Roman" panose="02020603050405020304" pitchFamily="18" charset="0"/>
              </a:rPr>
              <a:t> </a:t>
            </a:r>
            <a:r>
              <a:rPr sz="1600" spc="-20" dirty="0">
                <a:solidFill>
                  <a:srgbClr val="292929"/>
                </a:solidFill>
                <a:latin typeface="Times New Roman" panose="02020603050405020304" pitchFamily="18" charset="0"/>
                <a:cs typeface="Times New Roman" panose="02020603050405020304" pitchFamily="18" charset="0"/>
              </a:rPr>
              <a:t>from</a:t>
            </a:r>
            <a:r>
              <a:rPr sz="1600" spc="8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70"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cities</a:t>
            </a:r>
            <a:r>
              <a:rPr sz="1600" spc="55"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and</a:t>
            </a:r>
            <a:r>
              <a:rPr sz="1600" spc="70"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closer</a:t>
            </a:r>
            <a:r>
              <a:rPr sz="1600" spc="55"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to</a:t>
            </a:r>
            <a:r>
              <a:rPr sz="1600" spc="70" dirty="0">
                <a:solidFill>
                  <a:srgbClr val="292929"/>
                </a:solidFill>
                <a:latin typeface="Times New Roman" panose="02020603050405020304" pitchFamily="18" charset="0"/>
                <a:cs typeface="Times New Roman" panose="02020603050405020304" pitchFamily="18" charset="0"/>
              </a:rPr>
              <a:t> </a:t>
            </a:r>
            <a:r>
              <a:rPr sz="1600" spc="-50" dirty="0">
                <a:solidFill>
                  <a:srgbClr val="292929"/>
                </a:solidFill>
                <a:latin typeface="Times New Roman" panose="02020603050405020304" pitchFamily="18" charset="0"/>
                <a:cs typeface="Times New Roman" panose="02020603050405020304" pitchFamily="18" charset="0"/>
              </a:rPr>
              <a:t>coastline,</a:t>
            </a:r>
            <a:r>
              <a:rPr sz="1600" spc="55" dirty="0">
                <a:solidFill>
                  <a:srgbClr val="292929"/>
                </a:solidFill>
                <a:latin typeface="Times New Roman" panose="02020603050405020304" pitchFamily="18" charset="0"/>
                <a:cs typeface="Times New Roman" panose="02020603050405020304" pitchFamily="18" charset="0"/>
              </a:rPr>
              <a:t> </a:t>
            </a:r>
            <a:r>
              <a:rPr sz="1600" spc="-45" dirty="0">
                <a:solidFill>
                  <a:srgbClr val="292929"/>
                </a:solidFill>
                <a:latin typeface="Times New Roman" panose="02020603050405020304" pitchFamily="18" charset="0"/>
                <a:cs typeface="Times New Roman" panose="02020603050405020304" pitchFamily="18" charset="0"/>
              </a:rPr>
              <a:t>railroads,</a:t>
            </a:r>
            <a:endParaRPr sz="1600" dirty="0">
              <a:latin typeface="Times New Roman" panose="02020603050405020304" pitchFamily="18" charset="0"/>
              <a:cs typeface="Times New Roman" panose="02020603050405020304" pitchFamily="18" charset="0"/>
            </a:endParaRPr>
          </a:p>
          <a:p>
            <a:pPr marL="241300">
              <a:lnSpc>
                <a:spcPts val="2280"/>
              </a:lnSpc>
            </a:pPr>
            <a:r>
              <a:rPr sz="1600" spc="-60" dirty="0">
                <a:solidFill>
                  <a:srgbClr val="292929"/>
                </a:solidFill>
                <a:latin typeface="Times New Roman" panose="02020603050405020304" pitchFamily="18" charset="0"/>
                <a:cs typeface="Times New Roman" panose="02020603050405020304" pitchFamily="18" charset="0"/>
              </a:rPr>
              <a:t>and</a:t>
            </a:r>
            <a:r>
              <a:rPr sz="1600" spc="1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highways</a:t>
            </a:r>
            <a:endParaRPr sz="1600" dirty="0">
              <a:latin typeface="Times New Roman" panose="02020603050405020304" pitchFamily="18" charset="0"/>
              <a:cs typeface="Times New Roman" panose="02020603050405020304" pitchFamily="18" charset="0"/>
            </a:endParaRPr>
          </a:p>
          <a:p>
            <a:pPr marL="241300" marR="86995" indent="-228600">
              <a:lnSpc>
                <a:spcPts val="2160"/>
              </a:lnSpc>
              <a:spcBef>
                <a:spcPts val="1440"/>
              </a:spcBef>
              <a:buFont typeface="Arial MT"/>
              <a:buChar char="•"/>
              <a:tabLst>
                <a:tab pos="240665" algn="l"/>
                <a:tab pos="241300" algn="l"/>
              </a:tabLst>
            </a:pPr>
            <a:r>
              <a:rPr sz="1600" spc="-125" dirty="0">
                <a:solidFill>
                  <a:srgbClr val="292929"/>
                </a:solidFill>
                <a:latin typeface="Times New Roman" panose="02020603050405020304" pitchFamily="18" charset="0"/>
                <a:cs typeface="Times New Roman" panose="02020603050405020304" pitchFamily="18" charset="0"/>
              </a:rPr>
              <a:t>The</a:t>
            </a:r>
            <a:r>
              <a:rPr sz="1600" spc="45" dirty="0">
                <a:solidFill>
                  <a:srgbClr val="292929"/>
                </a:solidFill>
                <a:latin typeface="Times New Roman" panose="02020603050405020304" pitchFamily="18" charset="0"/>
                <a:cs typeface="Times New Roman" panose="02020603050405020304" pitchFamily="18" charset="0"/>
              </a:rPr>
              <a:t> </a:t>
            </a:r>
            <a:r>
              <a:rPr sz="1600" spc="-35" dirty="0">
                <a:solidFill>
                  <a:srgbClr val="292929"/>
                </a:solidFill>
                <a:latin typeface="Times New Roman" panose="02020603050405020304" pitchFamily="18" charset="0"/>
                <a:cs typeface="Times New Roman" panose="02020603050405020304" pitchFamily="18" charset="0"/>
              </a:rPr>
              <a:t>best</a:t>
            </a:r>
            <a:r>
              <a:rPr sz="1600" spc="65" dirty="0">
                <a:solidFill>
                  <a:srgbClr val="292929"/>
                </a:solidFill>
                <a:latin typeface="Times New Roman" panose="02020603050405020304" pitchFamily="18" charset="0"/>
                <a:cs typeface="Times New Roman" panose="02020603050405020304" pitchFamily="18" charset="0"/>
              </a:rPr>
              <a:t> </a:t>
            </a:r>
            <a:r>
              <a:rPr sz="1600" spc="-20" dirty="0">
                <a:solidFill>
                  <a:srgbClr val="292929"/>
                </a:solidFill>
                <a:latin typeface="Times New Roman" panose="02020603050405020304" pitchFamily="18" charset="0"/>
                <a:cs typeface="Times New Roman" panose="02020603050405020304" pitchFamily="18" charset="0"/>
              </a:rPr>
              <a:t>performing</a:t>
            </a:r>
            <a:r>
              <a:rPr sz="1600" spc="65" dirty="0">
                <a:solidFill>
                  <a:srgbClr val="292929"/>
                </a:solidFill>
                <a:latin typeface="Times New Roman" panose="02020603050405020304" pitchFamily="18" charset="0"/>
                <a:cs typeface="Times New Roman" panose="02020603050405020304" pitchFamily="18" charset="0"/>
              </a:rPr>
              <a:t> </a:t>
            </a:r>
            <a:r>
              <a:rPr sz="1600" spc="-80" dirty="0">
                <a:solidFill>
                  <a:srgbClr val="292929"/>
                </a:solidFill>
                <a:latin typeface="Times New Roman" panose="02020603050405020304" pitchFamily="18" charset="0"/>
                <a:cs typeface="Times New Roman" panose="02020603050405020304" pitchFamily="18" charset="0"/>
              </a:rPr>
              <a:t>Machine</a:t>
            </a:r>
            <a:r>
              <a:rPr sz="1600" spc="40" dirty="0">
                <a:solidFill>
                  <a:srgbClr val="292929"/>
                </a:solidFill>
                <a:latin typeface="Times New Roman" panose="02020603050405020304" pitchFamily="18" charset="0"/>
                <a:cs typeface="Times New Roman" panose="02020603050405020304" pitchFamily="18" charset="0"/>
              </a:rPr>
              <a:t> </a:t>
            </a:r>
            <a:r>
              <a:rPr sz="1600" spc="-45" dirty="0">
                <a:solidFill>
                  <a:srgbClr val="292929"/>
                </a:solidFill>
                <a:latin typeface="Times New Roman" panose="02020603050405020304" pitchFamily="18" charset="0"/>
                <a:cs typeface="Times New Roman" panose="02020603050405020304" pitchFamily="18" charset="0"/>
              </a:rPr>
              <a:t>Learning</a:t>
            </a:r>
            <a:r>
              <a:rPr sz="1600" spc="45" dirty="0">
                <a:solidFill>
                  <a:srgbClr val="292929"/>
                </a:solidFill>
                <a:latin typeface="Times New Roman" panose="02020603050405020304" pitchFamily="18" charset="0"/>
                <a:cs typeface="Times New Roman" panose="02020603050405020304" pitchFamily="18" charset="0"/>
              </a:rPr>
              <a:t> </a:t>
            </a:r>
            <a:r>
              <a:rPr sz="1600" spc="-70" dirty="0">
                <a:solidFill>
                  <a:srgbClr val="292929"/>
                </a:solidFill>
                <a:latin typeface="Times New Roman" panose="02020603050405020304" pitchFamily="18" charset="0"/>
                <a:cs typeface="Times New Roman" panose="02020603050405020304" pitchFamily="18" charset="0"/>
              </a:rPr>
              <a:t>Classfication</a:t>
            </a:r>
            <a:r>
              <a:rPr sz="1600" spc="45"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Model</a:t>
            </a:r>
            <a:r>
              <a:rPr sz="1600" spc="50"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is</a:t>
            </a:r>
            <a:r>
              <a:rPr sz="1600" spc="7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6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Decision</a:t>
            </a:r>
            <a:r>
              <a:rPr sz="1600" spc="40" dirty="0">
                <a:solidFill>
                  <a:srgbClr val="292929"/>
                </a:solidFill>
                <a:latin typeface="Times New Roman" panose="02020603050405020304" pitchFamily="18" charset="0"/>
                <a:cs typeface="Times New Roman" panose="02020603050405020304" pitchFamily="18" charset="0"/>
              </a:rPr>
              <a:t> </a:t>
            </a:r>
            <a:r>
              <a:rPr sz="1600" spc="-105" dirty="0">
                <a:solidFill>
                  <a:srgbClr val="292929"/>
                </a:solidFill>
                <a:latin typeface="Times New Roman" panose="02020603050405020304" pitchFamily="18" charset="0"/>
                <a:cs typeface="Times New Roman" panose="02020603050405020304" pitchFamily="18" charset="0"/>
              </a:rPr>
              <a:t>Tree</a:t>
            </a:r>
            <a:r>
              <a:rPr sz="1600" spc="50" dirty="0">
                <a:solidFill>
                  <a:srgbClr val="292929"/>
                </a:solidFill>
                <a:latin typeface="Times New Roman" panose="02020603050405020304" pitchFamily="18" charset="0"/>
                <a:cs typeface="Times New Roman" panose="02020603050405020304" pitchFamily="18" charset="0"/>
              </a:rPr>
              <a:t> </a:t>
            </a:r>
            <a:r>
              <a:rPr sz="1600" dirty="0">
                <a:solidFill>
                  <a:srgbClr val="292929"/>
                </a:solidFill>
                <a:latin typeface="Times New Roman" panose="02020603050405020304" pitchFamily="18" charset="0"/>
                <a:cs typeface="Times New Roman" panose="02020603050405020304" pitchFamily="18" charset="0"/>
              </a:rPr>
              <a:t>with</a:t>
            </a:r>
            <a:r>
              <a:rPr sz="1600" spc="65" dirty="0">
                <a:solidFill>
                  <a:srgbClr val="292929"/>
                </a:solidFill>
                <a:latin typeface="Times New Roman" panose="02020603050405020304" pitchFamily="18" charset="0"/>
                <a:cs typeface="Times New Roman" panose="02020603050405020304" pitchFamily="18" charset="0"/>
              </a:rPr>
              <a:t> </a:t>
            </a:r>
            <a:r>
              <a:rPr sz="1600" spc="-95" dirty="0">
                <a:solidFill>
                  <a:srgbClr val="292929"/>
                </a:solidFill>
                <a:latin typeface="Times New Roman" panose="02020603050405020304" pitchFamily="18" charset="0"/>
                <a:cs typeface="Times New Roman" panose="02020603050405020304" pitchFamily="18" charset="0"/>
              </a:rPr>
              <a:t>an </a:t>
            </a:r>
            <a:r>
              <a:rPr sz="1600" spc="-90" dirty="0">
                <a:solidFill>
                  <a:srgbClr val="292929"/>
                </a:solidFill>
                <a:latin typeface="Times New Roman" panose="02020603050405020304" pitchFamily="18" charset="0"/>
                <a:cs typeface="Times New Roman" panose="02020603050405020304" pitchFamily="18" charset="0"/>
              </a:rPr>
              <a:t> </a:t>
            </a:r>
            <a:r>
              <a:rPr sz="1600" spc="-100" dirty="0">
                <a:solidFill>
                  <a:srgbClr val="292929"/>
                </a:solidFill>
                <a:latin typeface="Times New Roman" panose="02020603050405020304" pitchFamily="18" charset="0"/>
                <a:cs typeface="Times New Roman" panose="02020603050405020304" pitchFamily="18" charset="0"/>
              </a:rPr>
              <a:t>accuracy</a:t>
            </a:r>
            <a:r>
              <a:rPr sz="1600" spc="40" dirty="0">
                <a:solidFill>
                  <a:srgbClr val="292929"/>
                </a:solidFill>
                <a:latin typeface="Times New Roman" panose="02020603050405020304" pitchFamily="18" charset="0"/>
                <a:cs typeface="Times New Roman" panose="02020603050405020304" pitchFamily="18" charset="0"/>
              </a:rPr>
              <a:t> </a:t>
            </a:r>
            <a:r>
              <a:rPr sz="1600" dirty="0">
                <a:solidFill>
                  <a:srgbClr val="292929"/>
                </a:solidFill>
                <a:latin typeface="Times New Roman" panose="02020603050405020304" pitchFamily="18" charset="0"/>
                <a:cs typeface="Times New Roman" panose="02020603050405020304" pitchFamily="18" charset="0"/>
              </a:rPr>
              <a:t>of</a:t>
            </a:r>
            <a:r>
              <a:rPr sz="1600" spc="70" dirty="0">
                <a:solidFill>
                  <a:srgbClr val="292929"/>
                </a:solidFill>
                <a:latin typeface="Times New Roman" panose="02020603050405020304" pitchFamily="18" charset="0"/>
                <a:cs typeface="Times New Roman" panose="02020603050405020304" pitchFamily="18" charset="0"/>
              </a:rPr>
              <a:t> </a:t>
            </a:r>
            <a:r>
              <a:rPr sz="1600" spc="-20" dirty="0">
                <a:solidFill>
                  <a:srgbClr val="292929"/>
                </a:solidFill>
                <a:latin typeface="Times New Roman" panose="02020603050405020304" pitchFamily="18" charset="0"/>
                <a:cs typeface="Times New Roman" panose="02020603050405020304" pitchFamily="18" charset="0"/>
              </a:rPr>
              <a:t>about</a:t>
            </a:r>
            <a:r>
              <a:rPr sz="1600" spc="50" dirty="0">
                <a:solidFill>
                  <a:srgbClr val="292929"/>
                </a:solidFill>
                <a:latin typeface="Times New Roman" panose="02020603050405020304" pitchFamily="18" charset="0"/>
                <a:cs typeface="Times New Roman" panose="02020603050405020304" pitchFamily="18" charset="0"/>
              </a:rPr>
              <a:t> </a:t>
            </a:r>
            <a:r>
              <a:rPr sz="1600" spc="20" dirty="0">
                <a:solidFill>
                  <a:srgbClr val="292929"/>
                </a:solidFill>
                <a:latin typeface="Times New Roman" panose="02020603050405020304" pitchFamily="18" charset="0"/>
                <a:cs typeface="Times New Roman" panose="02020603050405020304" pitchFamily="18" charset="0"/>
              </a:rPr>
              <a:t>87.5%.</a:t>
            </a:r>
            <a:r>
              <a:rPr sz="1600" spc="75" dirty="0">
                <a:solidFill>
                  <a:srgbClr val="292929"/>
                </a:solidFill>
                <a:latin typeface="Times New Roman" panose="02020603050405020304" pitchFamily="18" charset="0"/>
                <a:cs typeface="Times New Roman" panose="02020603050405020304" pitchFamily="18" charset="0"/>
              </a:rPr>
              <a:t> </a:t>
            </a:r>
            <a:r>
              <a:rPr sz="1600" spc="-120" dirty="0">
                <a:solidFill>
                  <a:srgbClr val="292929"/>
                </a:solidFill>
                <a:latin typeface="Times New Roman" panose="02020603050405020304" pitchFamily="18" charset="0"/>
                <a:cs typeface="Times New Roman" panose="02020603050405020304" pitchFamily="18" charset="0"/>
              </a:rPr>
              <a:t>When</a:t>
            </a:r>
            <a:r>
              <a:rPr sz="1600" spc="5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6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models</a:t>
            </a:r>
            <a:r>
              <a:rPr sz="1600" spc="65" dirty="0">
                <a:solidFill>
                  <a:srgbClr val="292929"/>
                </a:solidFill>
                <a:latin typeface="Times New Roman" panose="02020603050405020304" pitchFamily="18" charset="0"/>
                <a:cs typeface="Times New Roman" panose="02020603050405020304" pitchFamily="18" charset="0"/>
              </a:rPr>
              <a:t> </a:t>
            </a:r>
            <a:r>
              <a:rPr sz="1600" spc="-65" dirty="0">
                <a:solidFill>
                  <a:srgbClr val="292929"/>
                </a:solidFill>
                <a:latin typeface="Times New Roman" panose="02020603050405020304" pitchFamily="18" charset="0"/>
                <a:cs typeface="Times New Roman" panose="02020603050405020304" pitchFamily="18" charset="0"/>
              </a:rPr>
              <a:t>were</a:t>
            </a:r>
            <a:r>
              <a:rPr sz="1600" spc="45"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scored</a:t>
            </a:r>
            <a:r>
              <a:rPr sz="1600" spc="6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on</a:t>
            </a:r>
            <a:r>
              <a:rPr sz="1600" spc="6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65" dirty="0">
                <a:solidFill>
                  <a:srgbClr val="292929"/>
                </a:solidFill>
                <a:latin typeface="Times New Roman" panose="02020603050405020304" pitchFamily="18" charset="0"/>
                <a:cs typeface="Times New Roman" panose="02020603050405020304" pitchFamily="18" charset="0"/>
              </a:rPr>
              <a:t> </a:t>
            </a:r>
            <a:r>
              <a:rPr sz="1600" spc="-15" dirty="0">
                <a:solidFill>
                  <a:srgbClr val="292929"/>
                </a:solidFill>
                <a:latin typeface="Times New Roman" panose="02020603050405020304" pitchFamily="18" charset="0"/>
                <a:cs typeface="Times New Roman" panose="02020603050405020304" pitchFamily="18" charset="0"/>
              </a:rPr>
              <a:t>test</a:t>
            </a:r>
            <a:r>
              <a:rPr sz="1600" spc="70" dirty="0">
                <a:solidFill>
                  <a:srgbClr val="292929"/>
                </a:solidFill>
                <a:latin typeface="Times New Roman" panose="02020603050405020304" pitchFamily="18" charset="0"/>
                <a:cs typeface="Times New Roman" panose="02020603050405020304" pitchFamily="18" charset="0"/>
              </a:rPr>
              <a:t> </a:t>
            </a:r>
            <a:r>
              <a:rPr sz="1600" spc="-50" dirty="0">
                <a:solidFill>
                  <a:srgbClr val="292929"/>
                </a:solidFill>
                <a:latin typeface="Times New Roman" panose="02020603050405020304" pitchFamily="18" charset="0"/>
                <a:cs typeface="Times New Roman" panose="02020603050405020304" pitchFamily="18" charset="0"/>
              </a:rPr>
              <a:t>data,</a:t>
            </a:r>
            <a:r>
              <a:rPr sz="1600" spc="10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70" dirty="0">
                <a:solidFill>
                  <a:srgbClr val="292929"/>
                </a:solidFill>
                <a:latin typeface="Times New Roman" panose="02020603050405020304" pitchFamily="18" charset="0"/>
                <a:cs typeface="Times New Roman" panose="02020603050405020304" pitchFamily="18" charset="0"/>
              </a:rPr>
              <a:t> </a:t>
            </a:r>
            <a:r>
              <a:rPr sz="1600" spc="-100" dirty="0">
                <a:solidFill>
                  <a:srgbClr val="292929"/>
                </a:solidFill>
                <a:latin typeface="Times New Roman" panose="02020603050405020304" pitchFamily="18" charset="0"/>
                <a:cs typeface="Times New Roman" panose="02020603050405020304" pitchFamily="18" charset="0"/>
              </a:rPr>
              <a:t>accuracy </a:t>
            </a:r>
            <a:r>
              <a:rPr sz="1600" spc="-95" dirty="0">
                <a:solidFill>
                  <a:srgbClr val="292929"/>
                </a:solidFill>
                <a:latin typeface="Times New Roman" panose="02020603050405020304" pitchFamily="18" charset="0"/>
                <a:cs typeface="Times New Roman" panose="02020603050405020304" pitchFamily="18" charset="0"/>
              </a:rPr>
              <a:t> </a:t>
            </a:r>
            <a:r>
              <a:rPr sz="1600" spc="-75" dirty="0">
                <a:solidFill>
                  <a:srgbClr val="292929"/>
                </a:solidFill>
                <a:latin typeface="Times New Roman" panose="02020603050405020304" pitchFamily="18" charset="0"/>
                <a:cs typeface="Times New Roman" panose="02020603050405020304" pitchFamily="18" charset="0"/>
              </a:rPr>
              <a:t>score</a:t>
            </a:r>
            <a:r>
              <a:rPr sz="1600" spc="65" dirty="0">
                <a:solidFill>
                  <a:srgbClr val="292929"/>
                </a:solidFill>
                <a:latin typeface="Times New Roman" panose="02020603050405020304" pitchFamily="18" charset="0"/>
                <a:cs typeface="Times New Roman" panose="02020603050405020304" pitchFamily="18" charset="0"/>
              </a:rPr>
              <a:t> </a:t>
            </a:r>
            <a:r>
              <a:rPr sz="1600" spc="-100" dirty="0">
                <a:solidFill>
                  <a:srgbClr val="292929"/>
                </a:solidFill>
                <a:latin typeface="Times New Roman" panose="02020603050405020304" pitchFamily="18" charset="0"/>
                <a:cs typeface="Times New Roman" panose="02020603050405020304" pitchFamily="18" charset="0"/>
              </a:rPr>
              <a:t>was</a:t>
            </a:r>
            <a:r>
              <a:rPr sz="1600" spc="60" dirty="0">
                <a:solidFill>
                  <a:srgbClr val="292929"/>
                </a:solidFill>
                <a:latin typeface="Times New Roman" panose="02020603050405020304" pitchFamily="18" charset="0"/>
                <a:cs typeface="Times New Roman" panose="02020603050405020304" pitchFamily="18" charset="0"/>
              </a:rPr>
              <a:t> </a:t>
            </a:r>
            <a:r>
              <a:rPr sz="1600" spc="-20" dirty="0">
                <a:solidFill>
                  <a:srgbClr val="292929"/>
                </a:solidFill>
                <a:latin typeface="Times New Roman" panose="02020603050405020304" pitchFamily="18" charset="0"/>
                <a:cs typeface="Times New Roman" panose="02020603050405020304" pitchFamily="18" charset="0"/>
              </a:rPr>
              <a:t>about</a:t>
            </a:r>
            <a:r>
              <a:rPr sz="1600" spc="50" dirty="0">
                <a:solidFill>
                  <a:srgbClr val="292929"/>
                </a:solidFill>
                <a:latin typeface="Times New Roman" panose="02020603050405020304" pitchFamily="18" charset="0"/>
                <a:cs typeface="Times New Roman" panose="02020603050405020304" pitchFamily="18" charset="0"/>
              </a:rPr>
              <a:t> </a:t>
            </a:r>
            <a:r>
              <a:rPr sz="1600" spc="75" dirty="0">
                <a:solidFill>
                  <a:srgbClr val="292929"/>
                </a:solidFill>
                <a:latin typeface="Times New Roman" panose="02020603050405020304" pitchFamily="18" charset="0"/>
                <a:cs typeface="Times New Roman" panose="02020603050405020304" pitchFamily="18" charset="0"/>
              </a:rPr>
              <a:t>83% </a:t>
            </a:r>
            <a:r>
              <a:rPr sz="1600" dirty="0">
                <a:solidFill>
                  <a:srgbClr val="292929"/>
                </a:solidFill>
                <a:latin typeface="Times New Roman" panose="02020603050405020304" pitchFamily="18" charset="0"/>
                <a:cs typeface="Times New Roman" panose="02020603050405020304" pitchFamily="18" charset="0"/>
              </a:rPr>
              <a:t>for</a:t>
            </a:r>
            <a:r>
              <a:rPr sz="1600" spc="65"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all</a:t>
            </a:r>
            <a:r>
              <a:rPr sz="1600" spc="60"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models.</a:t>
            </a:r>
            <a:r>
              <a:rPr sz="1600" spc="60"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More</a:t>
            </a:r>
            <a:r>
              <a:rPr sz="1600" spc="60"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data</a:t>
            </a:r>
            <a:r>
              <a:rPr sz="1600" spc="65" dirty="0">
                <a:solidFill>
                  <a:srgbClr val="292929"/>
                </a:solidFill>
                <a:latin typeface="Times New Roman" panose="02020603050405020304" pitchFamily="18" charset="0"/>
                <a:cs typeface="Times New Roman" panose="02020603050405020304" pitchFamily="18" charset="0"/>
              </a:rPr>
              <a:t> </a:t>
            </a:r>
            <a:r>
              <a:rPr sz="1600" spc="-105" dirty="0">
                <a:solidFill>
                  <a:srgbClr val="292929"/>
                </a:solidFill>
                <a:latin typeface="Times New Roman" panose="02020603050405020304" pitchFamily="18" charset="0"/>
                <a:cs typeface="Times New Roman" panose="02020603050405020304" pitchFamily="18" charset="0"/>
              </a:rPr>
              <a:t>may</a:t>
            </a:r>
            <a:r>
              <a:rPr sz="1600" spc="50" dirty="0">
                <a:solidFill>
                  <a:srgbClr val="292929"/>
                </a:solidFill>
                <a:latin typeface="Times New Roman" panose="02020603050405020304" pitchFamily="18" charset="0"/>
                <a:cs typeface="Times New Roman" panose="02020603050405020304" pitchFamily="18" charset="0"/>
              </a:rPr>
              <a:t> </a:t>
            </a:r>
            <a:r>
              <a:rPr sz="1600" spc="-50" dirty="0">
                <a:solidFill>
                  <a:srgbClr val="292929"/>
                </a:solidFill>
                <a:latin typeface="Times New Roman" panose="02020603050405020304" pitchFamily="18" charset="0"/>
                <a:cs typeface="Times New Roman" panose="02020603050405020304" pitchFamily="18" charset="0"/>
              </a:rPr>
              <a:t>be</a:t>
            </a:r>
            <a:r>
              <a:rPr sz="1600" spc="65"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needed</a:t>
            </a:r>
            <a:r>
              <a:rPr sz="1600" spc="35" dirty="0">
                <a:solidFill>
                  <a:srgbClr val="292929"/>
                </a:solidFill>
                <a:latin typeface="Times New Roman" panose="02020603050405020304" pitchFamily="18" charset="0"/>
                <a:cs typeface="Times New Roman" panose="02020603050405020304" pitchFamily="18" charset="0"/>
              </a:rPr>
              <a:t> </a:t>
            </a:r>
            <a:r>
              <a:rPr sz="1600" spc="40" dirty="0">
                <a:solidFill>
                  <a:srgbClr val="292929"/>
                </a:solidFill>
                <a:latin typeface="Times New Roman" panose="02020603050405020304" pitchFamily="18" charset="0"/>
                <a:cs typeface="Times New Roman" panose="02020603050405020304" pitchFamily="18" charset="0"/>
              </a:rPr>
              <a:t>to</a:t>
            </a:r>
            <a:r>
              <a:rPr sz="1600" spc="70" dirty="0">
                <a:solidFill>
                  <a:srgbClr val="292929"/>
                </a:solidFill>
                <a:latin typeface="Times New Roman" panose="02020603050405020304" pitchFamily="18" charset="0"/>
                <a:cs typeface="Times New Roman" panose="02020603050405020304" pitchFamily="18" charset="0"/>
              </a:rPr>
              <a:t> </a:t>
            </a:r>
            <a:r>
              <a:rPr sz="1600" spc="-10" dirty="0">
                <a:solidFill>
                  <a:srgbClr val="292929"/>
                </a:solidFill>
                <a:latin typeface="Times New Roman" panose="02020603050405020304" pitchFamily="18" charset="0"/>
                <a:cs typeface="Times New Roman" panose="02020603050405020304" pitchFamily="18" charset="0"/>
              </a:rPr>
              <a:t>further</a:t>
            </a:r>
            <a:r>
              <a:rPr sz="1600" spc="55" dirty="0">
                <a:solidFill>
                  <a:srgbClr val="292929"/>
                </a:solidFill>
                <a:latin typeface="Times New Roman" panose="02020603050405020304" pitchFamily="18" charset="0"/>
                <a:cs typeface="Times New Roman" panose="02020603050405020304" pitchFamily="18" charset="0"/>
              </a:rPr>
              <a:t> </a:t>
            </a:r>
            <a:r>
              <a:rPr sz="1600" spc="-35" dirty="0">
                <a:solidFill>
                  <a:srgbClr val="292929"/>
                </a:solidFill>
                <a:latin typeface="Times New Roman" panose="02020603050405020304" pitchFamily="18" charset="0"/>
                <a:cs typeface="Times New Roman" panose="02020603050405020304" pitchFamily="18" charset="0"/>
              </a:rPr>
              <a:t>tune</a:t>
            </a:r>
            <a:r>
              <a:rPr sz="1600" spc="70" dirty="0">
                <a:solidFill>
                  <a:srgbClr val="292929"/>
                </a:solidFill>
                <a:latin typeface="Times New Roman" panose="02020603050405020304" pitchFamily="18" charset="0"/>
                <a:cs typeface="Times New Roman" panose="02020603050405020304" pitchFamily="18" charset="0"/>
              </a:rPr>
              <a:t> </a:t>
            </a:r>
            <a:r>
              <a:rPr sz="1600" spc="-30" dirty="0">
                <a:solidFill>
                  <a:srgbClr val="292929"/>
                </a:solidFill>
                <a:latin typeface="Times New Roman" panose="02020603050405020304" pitchFamily="18" charset="0"/>
                <a:cs typeface="Times New Roman" panose="02020603050405020304" pitchFamily="18" charset="0"/>
              </a:rPr>
              <a:t>the</a:t>
            </a:r>
            <a:r>
              <a:rPr sz="1600" spc="65" dirty="0">
                <a:solidFill>
                  <a:srgbClr val="292929"/>
                </a:solidFill>
                <a:latin typeface="Times New Roman" panose="02020603050405020304" pitchFamily="18" charset="0"/>
                <a:cs typeface="Times New Roman" panose="02020603050405020304" pitchFamily="18" charset="0"/>
              </a:rPr>
              <a:t> </a:t>
            </a:r>
            <a:r>
              <a:rPr sz="1600" spc="-55" dirty="0">
                <a:solidFill>
                  <a:srgbClr val="292929"/>
                </a:solidFill>
                <a:latin typeface="Times New Roman" panose="02020603050405020304" pitchFamily="18" charset="0"/>
                <a:cs typeface="Times New Roman" panose="02020603050405020304" pitchFamily="18" charset="0"/>
              </a:rPr>
              <a:t>models </a:t>
            </a:r>
            <a:r>
              <a:rPr sz="1600" spc="-520" dirty="0">
                <a:solidFill>
                  <a:srgbClr val="292929"/>
                </a:solidFill>
                <a:latin typeface="Times New Roman" panose="02020603050405020304" pitchFamily="18" charset="0"/>
                <a:cs typeface="Times New Roman" panose="02020603050405020304" pitchFamily="18" charset="0"/>
              </a:rPr>
              <a:t> </a:t>
            </a:r>
            <a:r>
              <a:rPr sz="1600" spc="-60" dirty="0">
                <a:solidFill>
                  <a:srgbClr val="292929"/>
                </a:solidFill>
                <a:latin typeface="Times New Roman" panose="02020603050405020304" pitchFamily="18" charset="0"/>
                <a:cs typeface="Times New Roman" panose="02020603050405020304" pitchFamily="18" charset="0"/>
              </a:rPr>
              <a:t>and</a:t>
            </a:r>
            <a:r>
              <a:rPr sz="1600" spc="50" dirty="0">
                <a:solidFill>
                  <a:srgbClr val="292929"/>
                </a:solidFill>
                <a:latin typeface="Times New Roman" panose="02020603050405020304" pitchFamily="18" charset="0"/>
                <a:cs typeface="Times New Roman" panose="02020603050405020304" pitchFamily="18" charset="0"/>
              </a:rPr>
              <a:t> </a:t>
            </a:r>
            <a:r>
              <a:rPr sz="1600" dirty="0">
                <a:solidFill>
                  <a:srgbClr val="292929"/>
                </a:solidFill>
                <a:latin typeface="Times New Roman" panose="02020603050405020304" pitchFamily="18" charset="0"/>
                <a:cs typeface="Times New Roman" panose="02020603050405020304" pitchFamily="18" charset="0"/>
              </a:rPr>
              <a:t>find</a:t>
            </a:r>
            <a:r>
              <a:rPr sz="1600" spc="45" dirty="0">
                <a:solidFill>
                  <a:srgbClr val="292929"/>
                </a:solidFill>
                <a:latin typeface="Times New Roman" panose="02020603050405020304" pitchFamily="18" charset="0"/>
                <a:cs typeface="Times New Roman" panose="02020603050405020304" pitchFamily="18" charset="0"/>
              </a:rPr>
              <a:t> </a:t>
            </a:r>
            <a:r>
              <a:rPr sz="1600" spc="-130" dirty="0">
                <a:solidFill>
                  <a:srgbClr val="292929"/>
                </a:solidFill>
                <a:latin typeface="Times New Roman" panose="02020603050405020304" pitchFamily="18" charset="0"/>
                <a:cs typeface="Times New Roman" panose="02020603050405020304" pitchFamily="18" charset="0"/>
              </a:rPr>
              <a:t>a</a:t>
            </a:r>
            <a:r>
              <a:rPr sz="1600" spc="70" dirty="0">
                <a:solidFill>
                  <a:srgbClr val="292929"/>
                </a:solidFill>
                <a:latin typeface="Times New Roman" panose="02020603050405020304" pitchFamily="18" charset="0"/>
                <a:cs typeface="Times New Roman" panose="02020603050405020304" pitchFamily="18" charset="0"/>
              </a:rPr>
              <a:t> </a:t>
            </a:r>
            <a:r>
              <a:rPr sz="1600" spc="-10" dirty="0">
                <a:solidFill>
                  <a:srgbClr val="292929"/>
                </a:solidFill>
                <a:latin typeface="Times New Roman" panose="02020603050405020304" pitchFamily="18" charset="0"/>
                <a:cs typeface="Times New Roman" panose="02020603050405020304" pitchFamily="18" charset="0"/>
              </a:rPr>
              <a:t>potential</a:t>
            </a:r>
            <a:r>
              <a:rPr sz="1600" spc="35" dirty="0">
                <a:solidFill>
                  <a:srgbClr val="292929"/>
                </a:solidFill>
                <a:latin typeface="Times New Roman" panose="02020603050405020304" pitchFamily="18" charset="0"/>
                <a:cs typeface="Times New Roman" panose="02020603050405020304" pitchFamily="18" charset="0"/>
              </a:rPr>
              <a:t> </a:t>
            </a:r>
            <a:r>
              <a:rPr sz="1600" dirty="0">
                <a:solidFill>
                  <a:srgbClr val="292929"/>
                </a:solidFill>
                <a:latin typeface="Times New Roman" panose="02020603050405020304" pitchFamily="18" charset="0"/>
                <a:cs typeface="Times New Roman" panose="02020603050405020304" pitchFamily="18" charset="0"/>
              </a:rPr>
              <a:t>better</a:t>
            </a:r>
            <a:r>
              <a:rPr sz="1600" spc="50" dirty="0">
                <a:solidFill>
                  <a:srgbClr val="292929"/>
                </a:solidFill>
                <a:latin typeface="Times New Roman" panose="02020603050405020304" pitchFamily="18" charset="0"/>
                <a:cs typeface="Times New Roman" panose="02020603050405020304" pitchFamily="18" charset="0"/>
              </a:rPr>
              <a:t> </a:t>
            </a:r>
            <a:r>
              <a:rPr sz="1600" spc="5" dirty="0">
                <a:solidFill>
                  <a:srgbClr val="292929"/>
                </a:solidFill>
                <a:latin typeface="Times New Roman" panose="02020603050405020304" pitchFamily="18" charset="0"/>
                <a:cs typeface="Times New Roman" panose="02020603050405020304" pitchFamily="18" charset="0"/>
              </a:rPr>
              <a:t>fit.</a:t>
            </a:r>
            <a:endParaRPr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6198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Times New Roman" panose="02020603050405020304" pitchFamily="18" charset="0"/>
                <a:cs typeface="Times New Roman" panose="02020603050405020304" pitchFamily="18" charset="0"/>
              </a:rPr>
              <a:t>Executive Summary</a:t>
            </a:r>
          </a:p>
          <a:p>
            <a:pPr>
              <a:lnSpc>
                <a:spcPct val="120000"/>
              </a:lnSpc>
              <a:spcBef>
                <a:spcPts val="1400"/>
              </a:spcBef>
            </a:pPr>
            <a:r>
              <a:rPr lang="en-US" sz="7200" b="1" dirty="0">
                <a:solidFill>
                  <a:schemeClr val="accent3">
                    <a:lumMod val="25000"/>
                  </a:schemeClr>
                </a:solidFill>
                <a:latin typeface="Times New Roman" panose="02020603050405020304" pitchFamily="18" charset="0"/>
                <a:cs typeface="Times New Roman" panose="02020603050405020304" pitchFamily="18" charset="0"/>
              </a:rPr>
              <a:t>Data collection methodology:</a:t>
            </a:r>
          </a:p>
          <a:p>
            <a:pPr marL="457200" lvl="1" indent="0">
              <a:lnSpc>
                <a:spcPct val="120000"/>
              </a:lnSpc>
              <a:spcBef>
                <a:spcPts val="1400"/>
              </a:spcBef>
              <a:buNone/>
            </a:pPr>
            <a:r>
              <a:rPr lang="en-US" sz="7200" dirty="0">
                <a:solidFill>
                  <a:schemeClr val="accent3">
                    <a:lumMod val="25000"/>
                  </a:schemeClr>
                </a:solidFill>
                <a:latin typeface="Times New Roman" panose="02020603050405020304" pitchFamily="18" charset="0"/>
                <a:cs typeface="Times New Roman" panose="02020603050405020304" pitchFamily="18" charset="0"/>
              </a:rPr>
              <a:t>Falcon9 Launch Wiki page from URL</a:t>
            </a:r>
          </a:p>
          <a:p>
            <a:pPr marL="457200" lvl="1" indent="0">
              <a:lnSpc>
                <a:spcPct val="120000"/>
              </a:lnSpc>
              <a:spcBef>
                <a:spcPts val="1400"/>
              </a:spcBef>
              <a:buNone/>
            </a:pPr>
            <a:r>
              <a:rPr lang="en-US" sz="7200" dirty="0">
                <a:solidFill>
                  <a:schemeClr val="accent3">
                    <a:lumMod val="25000"/>
                  </a:schemeClr>
                </a:solidFill>
                <a:latin typeface="Times New Roman" panose="02020603050405020304" pitchFamily="18" charset="0"/>
                <a:cs typeface="Times New Roman" panose="02020603050405020304" pitchFamily="18" charset="0"/>
              </a:rPr>
              <a:t>https://en.wikipedia.org/wiki/List_of_Falcon_9_and_Falcon_Heavy_launches</a:t>
            </a:r>
          </a:p>
          <a:p>
            <a:pPr>
              <a:lnSpc>
                <a:spcPct val="120000"/>
              </a:lnSpc>
              <a:spcBef>
                <a:spcPts val="1400"/>
              </a:spcBef>
            </a:pPr>
            <a:r>
              <a:rPr lang="en-US" sz="7200" b="1" dirty="0">
                <a:solidFill>
                  <a:schemeClr val="accent3">
                    <a:lumMod val="25000"/>
                  </a:schemeClr>
                </a:solidFill>
                <a:latin typeface="Times New Roman" panose="02020603050405020304" pitchFamily="18" charset="0"/>
                <a:cs typeface="Times New Roman" panose="02020603050405020304" pitchFamily="18" charset="0"/>
              </a:rPr>
              <a:t>Perform data wrangling:</a:t>
            </a:r>
          </a:p>
          <a:p>
            <a:pPr marL="457200" lvl="1" indent="0">
              <a:lnSpc>
                <a:spcPct val="120000"/>
              </a:lnSpc>
              <a:spcBef>
                <a:spcPts val="1400"/>
              </a:spcBef>
              <a:buNone/>
            </a:pPr>
            <a:r>
              <a:rPr lang="en-US" sz="7200" dirty="0">
                <a:solidFill>
                  <a:schemeClr val="accent3">
                    <a:lumMod val="25000"/>
                  </a:schemeClr>
                </a:solidFill>
                <a:latin typeface="Times New Roman" panose="02020603050405020304" pitchFamily="18" charset="0"/>
                <a:cs typeface="Times New Roman" panose="02020603050405020304" pitchFamily="18" charset="0"/>
              </a:rPr>
              <a:t>Determined labels for training the supervised models by converting mission outcomes in to training labels (0-unsuccessful, 1-successful)</a:t>
            </a:r>
          </a:p>
          <a:p>
            <a:pPr marL="228600" lvl="1">
              <a:lnSpc>
                <a:spcPct val="120000"/>
              </a:lnSpc>
              <a:spcBef>
                <a:spcPts val="1400"/>
              </a:spcBef>
            </a:pPr>
            <a:r>
              <a:rPr lang="en-US" sz="7200" b="1" dirty="0">
                <a:solidFill>
                  <a:schemeClr val="accent3">
                    <a:lumMod val="25000"/>
                  </a:schemeClr>
                </a:solidFill>
                <a:latin typeface="Times New Roman" panose="02020603050405020304" pitchFamily="18" charset="0"/>
                <a:cs typeface="Times New Roman" panose="02020603050405020304" pitchFamily="18" charset="0"/>
              </a:rPr>
              <a:t>Perform exploratory data analysis (EDA) using visualization and SQL</a:t>
            </a:r>
          </a:p>
          <a:p>
            <a:pPr>
              <a:lnSpc>
                <a:spcPct val="120000"/>
              </a:lnSpc>
              <a:spcBef>
                <a:spcPts val="1400"/>
              </a:spcBef>
            </a:pPr>
            <a:r>
              <a:rPr lang="en-US" sz="7200" b="1" dirty="0">
                <a:solidFill>
                  <a:schemeClr val="accent3">
                    <a:lumMod val="25000"/>
                  </a:schemeClr>
                </a:solidFill>
                <a:latin typeface="Times New Roman" panose="02020603050405020304" pitchFamily="18" charset="0"/>
                <a:cs typeface="Times New Roman" panose="02020603050405020304" pitchFamily="18" charset="0"/>
              </a:rPr>
              <a:t>Perform interactive visual analytics using Folium and </a:t>
            </a:r>
            <a:r>
              <a:rPr lang="en-US" sz="7200" b="1" dirty="0" err="1">
                <a:solidFill>
                  <a:schemeClr val="accent3">
                    <a:lumMod val="25000"/>
                  </a:schemeClr>
                </a:solidFill>
                <a:latin typeface="Times New Roman" panose="02020603050405020304" pitchFamily="18" charset="0"/>
                <a:cs typeface="Times New Roman" panose="02020603050405020304" pitchFamily="18" charset="0"/>
              </a:rPr>
              <a:t>Plotly</a:t>
            </a:r>
            <a:r>
              <a:rPr lang="en-US" sz="7200" b="1" dirty="0">
                <a:solidFill>
                  <a:schemeClr val="accent3">
                    <a:lumMod val="25000"/>
                  </a:schemeClr>
                </a:solidFill>
                <a:latin typeface="Times New Roman" panose="02020603050405020304" pitchFamily="18" charset="0"/>
                <a:cs typeface="Times New Roman" panose="02020603050405020304" pitchFamily="18" charset="0"/>
              </a:rPr>
              <a:t> Dash</a:t>
            </a:r>
          </a:p>
          <a:p>
            <a:pPr>
              <a:lnSpc>
                <a:spcPct val="120000"/>
              </a:lnSpc>
              <a:spcBef>
                <a:spcPts val="1400"/>
              </a:spcBef>
            </a:pPr>
            <a:r>
              <a:rPr lang="en-US" sz="7200" b="1" dirty="0">
                <a:solidFill>
                  <a:schemeClr val="accent3">
                    <a:lumMod val="25000"/>
                  </a:schemeClr>
                </a:solidFill>
                <a:latin typeface="Times New Roman" panose="02020603050405020304" pitchFamily="18" charset="0"/>
                <a:cs typeface="Times New Roman" panose="02020603050405020304" pitchFamily="18" charset="0"/>
              </a:rPr>
              <a:t>Perform predictive analysis using classification models</a:t>
            </a:r>
          </a:p>
          <a:p>
            <a:pPr marL="457200" marR="5080" lvl="1" indent="0">
              <a:lnSpc>
                <a:spcPct val="120000"/>
              </a:lnSpc>
              <a:spcBef>
                <a:spcPts val="1400"/>
              </a:spcBef>
              <a:buNone/>
              <a:tabLst>
                <a:tab pos="697865" algn="l"/>
                <a:tab pos="699135" algn="l"/>
              </a:tabLst>
            </a:pPr>
            <a:r>
              <a:rPr lang="pt-BR" sz="7200" dirty="0" err="1">
                <a:solidFill>
                  <a:schemeClr val="accent3">
                    <a:lumMod val="25000"/>
                  </a:schemeClr>
                </a:solidFill>
                <a:latin typeface="Times New Roman" panose="02020603050405020304" pitchFamily="18" charset="0"/>
                <a:cs typeface="Times New Roman" panose="02020603050405020304" pitchFamily="18" charset="0"/>
              </a:rPr>
              <a:t>Created</a:t>
            </a:r>
            <a:r>
              <a:rPr lang="pt-BR" sz="7200" dirty="0">
                <a:solidFill>
                  <a:schemeClr val="accent3">
                    <a:lumMod val="25000"/>
                  </a:schemeClr>
                </a:solidFill>
                <a:latin typeface="Times New Roman" panose="02020603050405020304" pitchFamily="18" charset="0"/>
                <a:cs typeface="Times New Roman" panose="02020603050405020304" pitchFamily="18" charset="0"/>
              </a:rPr>
              <a:t> a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column</a:t>
            </a:r>
            <a:r>
              <a:rPr lang="pt-BR" sz="7200" dirty="0">
                <a:solidFill>
                  <a:schemeClr val="accent3">
                    <a:lumMod val="25000"/>
                  </a:schemeClr>
                </a:solidFill>
                <a:latin typeface="Times New Roman" panose="02020603050405020304" pitchFamily="18" charset="0"/>
                <a:cs typeface="Times New Roman" panose="02020603050405020304" pitchFamily="18" charset="0"/>
              </a:rPr>
              <a:t> for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class</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standardized</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and</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transformed</a:t>
            </a:r>
            <a:r>
              <a:rPr lang="pt-BR" sz="7200" dirty="0">
                <a:solidFill>
                  <a:schemeClr val="accent3">
                    <a:lumMod val="25000"/>
                  </a:schemeClr>
                </a:solidFill>
                <a:latin typeface="Times New Roman" panose="02020603050405020304" pitchFamily="18" charset="0"/>
                <a:cs typeface="Times New Roman" panose="02020603050405020304" pitchFamily="18" charset="0"/>
              </a:rPr>
              <a:t> data;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train</a:t>
            </a:r>
            <a:r>
              <a:rPr lang="pt-BR" sz="7200" dirty="0">
                <a:solidFill>
                  <a:schemeClr val="accent3">
                    <a:lumMod val="25000"/>
                  </a:schemeClr>
                </a:solidFill>
                <a:latin typeface="Times New Roman" panose="02020603050405020304" pitchFamily="18" charset="0"/>
                <a:cs typeface="Times New Roman" panose="02020603050405020304" pitchFamily="18" charset="0"/>
              </a:rPr>
              <a:t>/</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test</a:t>
            </a:r>
            <a:r>
              <a:rPr lang="pt-BR" sz="7200" dirty="0">
                <a:solidFill>
                  <a:schemeClr val="accent3">
                    <a:lumMod val="25000"/>
                  </a:schemeClr>
                </a:solidFill>
                <a:latin typeface="Times New Roman" panose="02020603050405020304" pitchFamily="18" charset="0"/>
                <a:cs typeface="Times New Roman" panose="02020603050405020304" pitchFamily="18" charset="0"/>
              </a:rPr>
              <a:t> split data;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find</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best</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classification</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algorithm</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Logistic</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regression</a:t>
            </a:r>
            <a:r>
              <a:rPr lang="pt-BR" sz="7200" dirty="0">
                <a:solidFill>
                  <a:schemeClr val="accent3">
                    <a:lumMod val="25000"/>
                  </a:schemeClr>
                </a:solidFill>
                <a:latin typeface="Times New Roman" panose="02020603050405020304" pitchFamily="18" charset="0"/>
                <a:cs typeface="Times New Roman" panose="02020603050405020304" pitchFamily="18" charset="0"/>
              </a:rPr>
              <a:t>, SVM,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decision</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tree</a:t>
            </a:r>
            <a:r>
              <a:rPr lang="pt-BR" sz="7200" dirty="0">
                <a:solidFill>
                  <a:schemeClr val="accent3">
                    <a:lumMod val="25000"/>
                  </a:schemeClr>
                </a:solidFill>
                <a:latin typeface="Times New Roman" panose="02020603050405020304" pitchFamily="18" charset="0"/>
                <a:cs typeface="Times New Roman" panose="02020603050405020304" pitchFamily="18" charset="0"/>
              </a:rPr>
              <a:t>, &amp; KNN)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using</a:t>
            </a:r>
            <a:r>
              <a:rPr lang="pt-BR" sz="7200" dirty="0">
                <a:solidFill>
                  <a:schemeClr val="accent3">
                    <a:lumMod val="25000"/>
                  </a:schemeClr>
                </a:solidFill>
                <a:latin typeface="Times New Roman" panose="02020603050405020304" pitchFamily="18" charset="0"/>
                <a:cs typeface="Times New Roman" panose="02020603050405020304" pitchFamily="18" charset="0"/>
              </a:rPr>
              <a:t> </a:t>
            </a:r>
            <a:r>
              <a:rPr lang="pt-BR" sz="7200" dirty="0" err="1">
                <a:solidFill>
                  <a:schemeClr val="accent3">
                    <a:lumMod val="25000"/>
                  </a:schemeClr>
                </a:solidFill>
                <a:latin typeface="Times New Roman" panose="02020603050405020304" pitchFamily="18" charset="0"/>
                <a:cs typeface="Times New Roman" panose="02020603050405020304" pitchFamily="18" charset="0"/>
              </a:rPr>
              <a:t>test</a:t>
            </a:r>
            <a:r>
              <a:rPr lang="pt-BR" sz="7200" dirty="0">
                <a:solidFill>
                  <a:schemeClr val="accent3">
                    <a:lumMod val="25000"/>
                  </a:schemeClr>
                </a:solidFill>
                <a:latin typeface="Times New Roman" panose="02020603050405020304" pitchFamily="18" charset="0"/>
                <a:cs typeface="Times New Roman" panose="02020603050405020304" pitchFamily="18" charset="0"/>
              </a:rPr>
              <a:t> data</a:t>
            </a:r>
            <a:endParaRPr lang="en-US" sz="7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12700" marR="5080" indent="0" algn="just">
              <a:lnSpc>
                <a:spcPct val="100000"/>
              </a:lnSpc>
              <a:spcBef>
                <a:spcPts val="95"/>
              </a:spcBef>
              <a:buNone/>
              <a:tabLst>
                <a:tab pos="240665" algn="l"/>
                <a:tab pos="241300" algn="l"/>
              </a:tabLst>
            </a:pPr>
            <a:r>
              <a:rPr lang="en-US" sz="1800" dirty="0">
                <a:solidFill>
                  <a:schemeClr val="accent3">
                    <a:lumMod val="25000"/>
                  </a:schemeClr>
                </a:solidFill>
                <a:latin typeface="Times New Roman" panose="02020603050405020304" pitchFamily="18" charset="0"/>
                <a:cs typeface="Times New Roman" panose="02020603050405020304" pitchFamily="18" charset="0"/>
              </a:rPr>
              <a:t>Data collection is the process of gathering data from available sources. Data can be  structured, or not. For this project, data was collected via  SpaceX API and Web scrapping from internet  https://en.wikipedia.org/wiki/List_of_Falcon_9_and_Falcon_Heavy_launches</a:t>
            </a:r>
            <a:r>
              <a:rPr lang="en-US" sz="1800" spc="-60" dirty="0">
                <a:solidFill>
                  <a:srgbClr val="292929"/>
                </a:solidFill>
                <a:latin typeface="Times New Roman" panose="02020603050405020304" pitchFamily="18" charset="0"/>
                <a:cs typeface="Times New Roman" panose="02020603050405020304" pitchFamily="18" charset="0"/>
              </a:rPr>
              <a:t>.</a:t>
            </a:r>
          </a:p>
          <a:p>
            <a:pPr marL="0" indent="0">
              <a:buNone/>
            </a:pPr>
            <a:r>
              <a:rPr lang="en-US" b="1" u="heavy" spc="-30" baseline="1543" dirty="0">
                <a:uFill>
                  <a:solidFill>
                    <a:srgbClr val="000000"/>
                  </a:solidFill>
                </a:uFill>
                <a:latin typeface="Times New Roman" panose="02020603050405020304" pitchFamily="18" charset="0"/>
                <a:cs typeface="Times New Roman" panose="02020603050405020304" pitchFamily="18" charset="0"/>
              </a:rPr>
              <a:t>SpaceX API</a:t>
            </a:r>
            <a:endParaRPr lang="en-IN" b="1" u="heavy" spc="-30" baseline="1543" dirty="0">
              <a:uFill>
                <a:solidFill>
                  <a:srgbClr val="000000"/>
                </a:solidFill>
              </a:u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100" dirty="0">
                <a:latin typeface="Times New Roman" panose="02020603050405020304" pitchFamily="18" charset="0"/>
                <a:cs typeface="Times New Roman" panose="02020603050405020304" pitchFamily="18" charset="0"/>
              </a:rPr>
              <a:t>Req</a:t>
            </a:r>
            <a:r>
              <a:rPr lang="en-US" sz="1100" spc="-5" dirty="0">
                <a:latin typeface="Times New Roman" panose="02020603050405020304" pitchFamily="18" charset="0"/>
                <a:cs typeface="Times New Roman" panose="02020603050405020304" pitchFamily="18" charset="0"/>
              </a:rPr>
              <a:t>u</a:t>
            </a:r>
            <a:r>
              <a:rPr lang="en-US" sz="1100" dirty="0">
                <a:latin typeface="Times New Roman" panose="02020603050405020304" pitchFamily="18" charset="0"/>
                <a:cs typeface="Times New Roman" panose="02020603050405020304" pitchFamily="18" charset="0"/>
              </a:rPr>
              <a:t>est</a:t>
            </a:r>
            <a:r>
              <a:rPr lang="en-US" sz="1100" spc="-1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la</a:t>
            </a:r>
            <a:r>
              <a:rPr lang="en-US" sz="1100" spc="-10" dirty="0">
                <a:latin typeface="Times New Roman" panose="02020603050405020304" pitchFamily="18" charset="0"/>
                <a:cs typeface="Times New Roman" panose="02020603050405020304" pitchFamily="18" charset="0"/>
              </a:rPr>
              <a:t>u</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ch  data </a:t>
            </a:r>
            <a:r>
              <a:rPr lang="en-US" sz="1100" spc="-5" dirty="0">
                <a:latin typeface="Times New Roman" panose="02020603050405020304" pitchFamily="18" charset="0"/>
                <a:cs typeface="Times New Roman" panose="02020603050405020304" pitchFamily="18" charset="0"/>
              </a:rPr>
              <a:t>from </a:t>
            </a:r>
            <a:r>
              <a:rPr lang="en-US" sz="1100" dirty="0">
                <a:latin typeface="Times New Roman" panose="02020603050405020304" pitchFamily="18" charset="0"/>
                <a:cs typeface="Times New Roman" panose="02020603050405020304" pitchFamily="18" charset="0"/>
              </a:rPr>
              <a:t> SpaceX</a:t>
            </a:r>
            <a:r>
              <a:rPr lang="en-US" sz="1100" spc="-2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API </a:t>
            </a:r>
          </a:p>
          <a:p>
            <a:pPr marL="342900" indent="-342900">
              <a:buFont typeface="+mj-lt"/>
              <a:buAutoNum type="arabicPeriod"/>
            </a:pPr>
            <a:r>
              <a:rPr lang="en-US" sz="1100" dirty="0">
                <a:latin typeface="Times New Roman" panose="02020603050405020304" pitchFamily="18" charset="0"/>
                <a:cs typeface="Times New Roman" panose="02020603050405020304" pitchFamily="18" charset="0"/>
              </a:rPr>
              <a:t>Read .</a:t>
            </a:r>
            <a:r>
              <a:rPr lang="en-US" sz="1100" dirty="0" err="1">
                <a:latin typeface="Times New Roman" panose="02020603050405020304" pitchFamily="18" charset="0"/>
                <a:cs typeface="Times New Roman" panose="02020603050405020304" pitchFamily="18" charset="0"/>
              </a:rPr>
              <a:t>json</a:t>
            </a:r>
            <a:r>
              <a:rPr lang="en-US" sz="1100" dirty="0">
                <a:latin typeface="Times New Roman" panose="02020603050405020304" pitchFamily="18" charset="0"/>
                <a:cs typeface="Times New Roman" panose="02020603050405020304" pitchFamily="18" charset="0"/>
              </a:rPr>
              <a:t>  response and  convert to a  </a:t>
            </a:r>
            <a:r>
              <a:rPr lang="en-US" sz="1100" dirty="0" err="1">
                <a:latin typeface="Times New Roman" panose="02020603050405020304" pitchFamily="18" charset="0"/>
                <a:cs typeface="Times New Roman" panose="02020603050405020304" pitchFamily="18" charset="0"/>
              </a:rPr>
              <a:t>Dataframe</a:t>
            </a:r>
            <a:endParaRPr lang="en-US" sz="11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100" spc="-5" dirty="0">
                <a:latin typeface="Times New Roman" panose="02020603050405020304" pitchFamily="18" charset="0"/>
                <a:cs typeface="Times New Roman" panose="02020603050405020304" pitchFamily="18" charset="0"/>
              </a:rPr>
              <a:t>Ex</a:t>
            </a:r>
            <a:r>
              <a:rPr lang="en-US" sz="1100" dirty="0">
                <a:latin typeface="Times New Roman" panose="02020603050405020304" pitchFamily="18" charset="0"/>
                <a:cs typeface="Times New Roman" panose="02020603050405020304" pitchFamily="18" charset="0"/>
              </a:rPr>
              <a:t>tract</a:t>
            </a:r>
            <a:r>
              <a:rPr lang="en-US" sz="1100" spc="-20"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rele</a:t>
            </a:r>
            <a:r>
              <a:rPr lang="en-US" sz="1100" spc="5" dirty="0">
                <a:latin typeface="Times New Roman" panose="02020603050405020304" pitchFamily="18" charset="0"/>
                <a:cs typeface="Times New Roman" panose="02020603050405020304" pitchFamily="18" charset="0"/>
              </a:rPr>
              <a:t>v</a:t>
            </a:r>
            <a:r>
              <a:rPr lang="en-US" sz="1100" dirty="0">
                <a:latin typeface="Times New Roman" panose="02020603050405020304" pitchFamily="18" charset="0"/>
                <a:cs typeface="Times New Roman" panose="02020603050405020304" pitchFamily="18" charset="0"/>
              </a:rPr>
              <a:t>a</a:t>
            </a:r>
            <a:r>
              <a:rPr lang="en-US" sz="1100" spc="-5" dirty="0">
                <a:latin typeface="Times New Roman" panose="02020603050405020304" pitchFamily="18" charset="0"/>
                <a:cs typeface="Times New Roman" panose="02020603050405020304" pitchFamily="18" charset="0"/>
              </a:rPr>
              <a:t>n</a:t>
            </a:r>
            <a:r>
              <a:rPr lang="en-US" sz="1100" dirty="0">
                <a:latin typeface="Times New Roman" panose="02020603050405020304" pitchFamily="18" charset="0"/>
                <a:cs typeface="Times New Roman" panose="02020603050405020304" pitchFamily="18" charset="0"/>
              </a:rPr>
              <a:t>t  data </a:t>
            </a:r>
            <a:r>
              <a:rPr lang="en-US" sz="1100" spc="-5" dirty="0">
                <a:latin typeface="Times New Roman" panose="02020603050405020304" pitchFamily="18" charset="0"/>
                <a:cs typeface="Times New Roman" panose="02020603050405020304" pitchFamily="18" charset="0"/>
              </a:rPr>
              <a:t>fields </a:t>
            </a:r>
            <a:r>
              <a:rPr lang="en-US" sz="1100" dirty="0">
                <a:latin typeface="Times New Roman" panose="02020603050405020304" pitchFamily="18" charset="0"/>
                <a:cs typeface="Times New Roman" panose="02020603050405020304" pitchFamily="18" charset="0"/>
              </a:rPr>
              <a:t>to </a:t>
            </a:r>
            <a:r>
              <a:rPr lang="en-US" sz="1100" spc="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match the </a:t>
            </a:r>
            <a:r>
              <a:rPr lang="en-US" sz="1100" spc="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requirements</a:t>
            </a:r>
          </a:p>
          <a:p>
            <a:pPr marL="342900" indent="-342900">
              <a:buFont typeface="+mj-lt"/>
              <a:buAutoNum type="arabicPeriod"/>
            </a:pPr>
            <a:r>
              <a:rPr lang="en-US" sz="1100" spc="-5" dirty="0">
                <a:latin typeface="Times New Roman" panose="02020603050405020304" pitchFamily="18" charset="0"/>
                <a:cs typeface="Times New Roman" panose="02020603050405020304" pitchFamily="18" charset="0"/>
              </a:rPr>
              <a:t>Convert </a:t>
            </a:r>
            <a:r>
              <a:rPr lang="en-US" sz="1100" dirty="0">
                <a:latin typeface="Times New Roman" panose="02020603050405020304" pitchFamily="18" charset="0"/>
                <a:cs typeface="Times New Roman" panose="02020603050405020304" pitchFamily="18" charset="0"/>
              </a:rPr>
              <a:t>new </a:t>
            </a:r>
            <a:r>
              <a:rPr lang="en-US" sz="1100" spc="5"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Dataframe</a:t>
            </a:r>
            <a:r>
              <a:rPr lang="en-US" sz="1100" dirty="0">
                <a:latin typeface="Times New Roman" panose="02020603050405020304" pitchFamily="18" charset="0"/>
                <a:cs typeface="Times New Roman" panose="02020603050405020304" pitchFamily="18" charset="0"/>
              </a:rPr>
              <a:t> to </a:t>
            </a:r>
            <a:r>
              <a:rPr lang="en-US" sz="1100" spc="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CSV</a:t>
            </a:r>
            <a:r>
              <a:rPr lang="en-US" sz="1100" spc="-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format</a:t>
            </a:r>
            <a:r>
              <a:rPr lang="en-US" sz="1100" spc="-6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for </a:t>
            </a:r>
            <a:r>
              <a:rPr lang="en-US" sz="1100" spc="-23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the</a:t>
            </a:r>
            <a:r>
              <a:rPr lang="en-US" sz="1100" spc="-45" dirty="0">
                <a:latin typeface="Times New Roman" panose="02020603050405020304" pitchFamily="18" charset="0"/>
                <a:cs typeface="Times New Roman" panose="02020603050405020304" pitchFamily="18" charset="0"/>
              </a:rPr>
              <a:t> </a:t>
            </a:r>
            <a:r>
              <a:rPr lang="en-US" sz="1100" dirty="0">
                <a:latin typeface="Times New Roman" panose="02020603050405020304" pitchFamily="18" charset="0"/>
                <a:cs typeface="Times New Roman" panose="02020603050405020304" pitchFamily="18" charset="0"/>
              </a:rPr>
              <a:t>next</a:t>
            </a:r>
            <a:r>
              <a:rPr lang="en-US" sz="1100" spc="-4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phase</a:t>
            </a:r>
            <a:endParaRPr lang="en-US" sz="1100" dirty="0">
              <a:latin typeface="Times New Roman" panose="02020603050405020304" pitchFamily="18" charset="0"/>
              <a:cs typeface="Times New Roman" panose="02020603050405020304" pitchFamily="18" charset="0"/>
            </a:endParaRPr>
          </a:p>
          <a:p>
            <a:pPr marL="0" indent="0">
              <a:buNone/>
            </a:pPr>
            <a:r>
              <a:rPr lang="en-US" sz="2800" b="1" u="heavy" spc="-30" baseline="1543" dirty="0">
                <a:uFill>
                  <a:solidFill>
                    <a:srgbClr val="000000"/>
                  </a:solidFill>
                </a:uFill>
                <a:latin typeface="Times New Roman" panose="02020603050405020304" pitchFamily="18" charset="0"/>
                <a:cs typeface="Times New Roman" panose="02020603050405020304" pitchFamily="18" charset="0"/>
              </a:rPr>
              <a:t>Web</a:t>
            </a:r>
            <a:r>
              <a:rPr lang="en-US" sz="2800" b="1" u="heavy" spc="-37" baseline="1543" dirty="0">
                <a:uFill>
                  <a:solidFill>
                    <a:srgbClr val="000000"/>
                  </a:solidFill>
                </a:uFill>
                <a:latin typeface="Times New Roman" panose="02020603050405020304" pitchFamily="18" charset="0"/>
                <a:cs typeface="Times New Roman" panose="02020603050405020304" pitchFamily="18" charset="0"/>
              </a:rPr>
              <a:t> </a:t>
            </a:r>
            <a:r>
              <a:rPr lang="en-US" sz="2800" b="1" u="heavy" spc="-7" baseline="1543" dirty="0">
                <a:uFill>
                  <a:solidFill>
                    <a:srgbClr val="000000"/>
                  </a:solidFill>
                </a:uFill>
                <a:latin typeface="Times New Roman" panose="02020603050405020304" pitchFamily="18" charset="0"/>
                <a:cs typeface="Times New Roman" panose="02020603050405020304" pitchFamily="18" charset="0"/>
              </a:rPr>
              <a:t>scraping</a:t>
            </a:r>
            <a:r>
              <a:rPr lang="en-US" sz="2800" b="1" u="heavy" spc="-82" baseline="1543" dirty="0">
                <a:uFill>
                  <a:solidFill>
                    <a:srgbClr val="000000"/>
                  </a:solidFill>
                </a:uFill>
                <a:latin typeface="Times New Roman" panose="02020603050405020304" pitchFamily="18" charset="0"/>
                <a:cs typeface="Times New Roman" panose="02020603050405020304" pitchFamily="18" charset="0"/>
              </a:rPr>
              <a:t> </a:t>
            </a:r>
            <a:r>
              <a:rPr lang="en-US" sz="2800" b="1" u="heavy" spc="-15" baseline="1543" dirty="0">
                <a:uFill>
                  <a:solidFill>
                    <a:srgbClr val="000000"/>
                  </a:solidFill>
                </a:uFill>
                <a:latin typeface="Times New Roman" panose="02020603050405020304" pitchFamily="18" charset="0"/>
                <a:cs typeface="Times New Roman" panose="02020603050405020304" pitchFamily="18" charset="0"/>
              </a:rPr>
              <a:t>data</a:t>
            </a:r>
            <a:r>
              <a:rPr lang="en-US" sz="2800" b="1" u="heavy" spc="-44" baseline="1543" dirty="0">
                <a:uFill>
                  <a:solidFill>
                    <a:srgbClr val="000000"/>
                  </a:solidFill>
                </a:uFill>
                <a:latin typeface="Times New Roman" panose="02020603050405020304" pitchFamily="18" charset="0"/>
                <a:cs typeface="Times New Roman" panose="02020603050405020304" pitchFamily="18" charset="0"/>
              </a:rPr>
              <a:t> </a:t>
            </a:r>
            <a:r>
              <a:rPr lang="en-US" sz="2800" b="1" u="heavy" spc="-15" baseline="1543" dirty="0">
                <a:uFill>
                  <a:solidFill>
                    <a:srgbClr val="000000"/>
                  </a:solidFill>
                </a:uFill>
                <a:latin typeface="Times New Roman" panose="02020603050405020304" pitchFamily="18" charset="0"/>
                <a:cs typeface="Times New Roman" panose="02020603050405020304" pitchFamily="18" charset="0"/>
              </a:rPr>
              <a:t>from</a:t>
            </a:r>
            <a:r>
              <a:rPr lang="en-US" sz="2800" b="1" u="heavy" spc="-7" baseline="1543" dirty="0">
                <a:uFill>
                  <a:solidFill>
                    <a:srgbClr val="000000"/>
                  </a:solidFill>
                </a:uFill>
                <a:latin typeface="Times New Roman" panose="02020603050405020304" pitchFamily="18" charset="0"/>
                <a:cs typeface="Times New Roman" panose="02020603050405020304" pitchFamily="18" charset="0"/>
              </a:rPr>
              <a:t> Wikipedia</a:t>
            </a:r>
            <a:endParaRPr lang="en-IN" sz="2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100" dirty="0">
                <a:latin typeface="Times New Roman" panose="02020603050405020304" pitchFamily="18" charset="0"/>
                <a:cs typeface="Times New Roman" panose="02020603050405020304" pitchFamily="18" charset="0"/>
              </a:rPr>
              <a:t>Request Falcon9  html page via  HTTP GET method</a:t>
            </a:r>
          </a:p>
          <a:p>
            <a:pPr marL="342900" indent="-342900">
              <a:buFont typeface="+mj-lt"/>
              <a:buAutoNum type="arabicPeriod"/>
            </a:pPr>
            <a:r>
              <a:rPr lang="en-US" sz="1100" spc="-5" dirty="0">
                <a:latin typeface="Times New Roman" panose="02020603050405020304" pitchFamily="18" charset="0"/>
                <a:cs typeface="Times New Roman" panose="02020603050405020304" pitchFamily="18" charset="0"/>
              </a:rPr>
              <a:t>Create beautiful </a:t>
            </a:r>
            <a:r>
              <a:rPr lang="en-US" sz="110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soap</a:t>
            </a:r>
            <a:r>
              <a:rPr lang="en-US" sz="1100" spc="-3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object</a:t>
            </a:r>
            <a:r>
              <a:rPr lang="en-US" sz="1100" spc="-4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from </a:t>
            </a:r>
            <a:r>
              <a:rPr lang="en-US" sz="1100" spc="-21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HTML</a:t>
            </a:r>
            <a:r>
              <a:rPr lang="en-US" sz="1100" spc="-15"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response</a:t>
            </a:r>
            <a:endParaRPr lang="en-US" sz="11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100" spc="-10" dirty="0">
                <a:latin typeface="Times New Roman" panose="02020603050405020304" pitchFamily="18" charset="0"/>
                <a:cs typeface="Times New Roman" panose="02020603050405020304" pitchFamily="18" charset="0"/>
              </a:rPr>
              <a:t>Collect</a:t>
            </a:r>
            <a:r>
              <a:rPr lang="en-US" sz="1100" spc="204"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all </a:t>
            </a:r>
            <a:r>
              <a:rPr lang="en-US" sz="110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relevant </a:t>
            </a:r>
            <a:r>
              <a:rPr lang="en-US" sz="110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headers/extract </a:t>
            </a:r>
            <a:r>
              <a:rPr lang="en-US" sz="110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rows</a:t>
            </a:r>
            <a:r>
              <a:rPr lang="en-US" sz="1100" spc="-3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to</a:t>
            </a:r>
            <a:r>
              <a:rPr lang="en-US" sz="1100" spc="-30" dirty="0">
                <a:latin typeface="Times New Roman" panose="02020603050405020304" pitchFamily="18" charset="0"/>
                <a:cs typeface="Times New Roman" panose="02020603050405020304" pitchFamily="18" charset="0"/>
              </a:rPr>
              <a:t> </a:t>
            </a:r>
            <a:r>
              <a:rPr lang="en-US" sz="1100" spc="-5" dirty="0" err="1">
                <a:latin typeface="Times New Roman" panose="02020603050405020304" pitchFamily="18" charset="0"/>
                <a:cs typeface="Times New Roman" panose="02020603050405020304" pitchFamily="18" charset="0"/>
              </a:rPr>
              <a:t>Datafame</a:t>
            </a:r>
            <a:endParaRPr lang="en-US" sz="11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100" spc="-5" dirty="0">
                <a:latin typeface="Times New Roman" panose="02020603050405020304" pitchFamily="18" charset="0"/>
                <a:cs typeface="Times New Roman" panose="02020603050405020304" pitchFamily="18" charset="0"/>
              </a:rPr>
              <a:t>Convert </a:t>
            </a:r>
            <a:r>
              <a:rPr lang="en-US" sz="1100" dirty="0">
                <a:latin typeface="Times New Roman" panose="02020603050405020304" pitchFamily="18" charset="0"/>
                <a:cs typeface="Times New Roman" panose="02020603050405020304" pitchFamily="18" charset="0"/>
              </a:rPr>
              <a:t> </a:t>
            </a:r>
            <a:r>
              <a:rPr lang="en-US" sz="1100" spc="-5" dirty="0" err="1">
                <a:latin typeface="Times New Roman" panose="02020603050405020304" pitchFamily="18" charset="0"/>
                <a:cs typeface="Times New Roman" panose="02020603050405020304" pitchFamily="18" charset="0"/>
              </a:rPr>
              <a:t>Dataframe</a:t>
            </a:r>
            <a:r>
              <a:rPr lang="en-US" sz="1100" spc="-3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to</a:t>
            </a:r>
            <a:r>
              <a:rPr lang="en-US" sz="1100" spc="-30" dirty="0">
                <a:latin typeface="Times New Roman" panose="02020603050405020304" pitchFamily="18" charset="0"/>
                <a:cs typeface="Times New Roman" panose="02020603050405020304" pitchFamily="18" charset="0"/>
              </a:rPr>
              <a:t> </a:t>
            </a:r>
            <a:r>
              <a:rPr lang="en-US" sz="1100" spc="-10" dirty="0">
                <a:latin typeface="Times New Roman" panose="02020603050405020304" pitchFamily="18" charset="0"/>
                <a:cs typeface="Times New Roman" panose="02020603050405020304" pitchFamily="18" charset="0"/>
              </a:rPr>
              <a:t>CSV </a:t>
            </a:r>
            <a:r>
              <a:rPr lang="en-US" sz="1100" spc="-21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for</a:t>
            </a:r>
            <a:r>
              <a:rPr lang="en-US" sz="1100" spc="-1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next</a:t>
            </a:r>
            <a:r>
              <a:rPr lang="en-US" sz="1100" spc="-10" dirty="0">
                <a:latin typeface="Times New Roman" panose="02020603050405020304" pitchFamily="18" charset="0"/>
                <a:cs typeface="Times New Roman" panose="02020603050405020304" pitchFamily="18" charset="0"/>
              </a:rPr>
              <a:t> </a:t>
            </a:r>
            <a:r>
              <a:rPr lang="en-US" sz="1100" spc="-5" dirty="0">
                <a:latin typeface="Times New Roman" panose="02020603050405020304" pitchFamily="18" charset="0"/>
                <a:cs typeface="Times New Roman" panose="02020603050405020304" pitchFamily="18" charset="0"/>
              </a:rPr>
              <a:t>phase</a:t>
            </a:r>
            <a:endParaRPr lang="en-US" sz="1100" dirty="0">
              <a:latin typeface="Times New Roman" panose="02020603050405020304" pitchFamily="18" charset="0"/>
              <a:cs typeface="Times New Roman" panose="02020603050405020304" pitchFamily="18" charset="0"/>
            </a:endParaRPr>
          </a:p>
          <a:p>
            <a:pPr marL="0" indent="0">
              <a:buNone/>
            </a:pPr>
            <a:endParaRPr lang="en-US" sz="1100" dirty="0">
              <a:latin typeface="Calibri"/>
              <a:cs typeface="Calibri"/>
            </a:endParaRPr>
          </a:p>
          <a:p>
            <a:pPr marL="514350" indent="-514350">
              <a:buFont typeface="+mj-lt"/>
              <a:buAutoNum type="arabicPeriod"/>
            </a:pPr>
            <a:endParaRPr lang="en-US" sz="2800" dirty="0">
              <a:latin typeface="Calibri"/>
              <a:cs typeface="Calibri"/>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buNone/>
            </a:pPr>
            <a:r>
              <a:rPr lang="en-US" sz="2400" b="1" u="heavy" spc="-30" baseline="1543" dirty="0">
                <a:uFill>
                  <a:solidFill>
                    <a:srgbClr val="000000"/>
                  </a:solidFill>
                </a:uFill>
                <a:latin typeface="Times New Roman" panose="02020603050405020304" pitchFamily="18" charset="0"/>
                <a:cs typeface="Times New Roman" panose="02020603050405020304" pitchFamily="18" charset="0"/>
              </a:rPr>
              <a:t>SpaceX API</a:t>
            </a:r>
            <a:endParaRPr lang="en-IN" sz="2400" b="1" u="heavy" spc="-30" baseline="1543" dirty="0">
              <a:uFill>
                <a:solidFill>
                  <a:srgbClr val="000000"/>
                </a:solidFill>
              </a:uFill>
              <a:latin typeface="Times New Roman" panose="02020603050405020304" pitchFamily="18" charset="0"/>
              <a:cs typeface="Times New Roman" panose="02020603050405020304" pitchFamily="18"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 name="object 4">
            <a:extLst>
              <a:ext uri="{FF2B5EF4-FFF2-40B4-BE49-F238E27FC236}">
                <a16:creationId xmlns:a16="http://schemas.microsoft.com/office/drawing/2014/main" id="{9AB9F8E6-41B2-1236-B876-7D260152FC55}"/>
              </a:ext>
            </a:extLst>
          </p:cNvPr>
          <p:cNvGrpSpPr/>
          <p:nvPr/>
        </p:nvGrpSpPr>
        <p:grpSpPr>
          <a:xfrm>
            <a:off x="770011" y="699743"/>
            <a:ext cx="9548495" cy="1472565"/>
            <a:chOff x="962913" y="1088136"/>
            <a:chExt cx="9548495" cy="1472565"/>
          </a:xfrm>
        </p:grpSpPr>
        <p:sp>
          <p:nvSpPr>
            <p:cNvPr id="7" name="object 5">
              <a:extLst>
                <a:ext uri="{FF2B5EF4-FFF2-40B4-BE49-F238E27FC236}">
                  <a16:creationId xmlns:a16="http://schemas.microsoft.com/office/drawing/2014/main" id="{65685EED-6D5B-3EE7-C5A6-1C14D7842202}"/>
                </a:ext>
              </a:extLst>
            </p:cNvPr>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8" name="object 6">
              <a:extLst>
                <a:ext uri="{FF2B5EF4-FFF2-40B4-BE49-F238E27FC236}">
                  <a16:creationId xmlns:a16="http://schemas.microsoft.com/office/drawing/2014/main" id="{EB5CC90D-5703-CBEE-C90F-AE990A31F44B}"/>
                </a:ext>
              </a:extLst>
            </p:cNvPr>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endParaRPr/>
            </a:p>
          </p:txBody>
        </p:sp>
        <p:sp>
          <p:nvSpPr>
            <p:cNvPr id="9" name="object 7">
              <a:extLst>
                <a:ext uri="{FF2B5EF4-FFF2-40B4-BE49-F238E27FC236}">
                  <a16:creationId xmlns:a16="http://schemas.microsoft.com/office/drawing/2014/main" id="{A02BCE29-7591-D364-A46F-FD605C10C336}"/>
                </a:ext>
              </a:extLst>
            </p:cNvPr>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2B1715D6-E02D-9A5D-D072-20CDD15956B1}"/>
              </a:ext>
            </a:extLst>
          </p:cNvPr>
          <p:cNvSpPr txBox="1"/>
          <p:nvPr/>
        </p:nvSpPr>
        <p:spPr>
          <a:xfrm>
            <a:off x="892962" y="1262481"/>
            <a:ext cx="1754505" cy="317500"/>
          </a:xfrm>
          <a:prstGeom prst="rect">
            <a:avLst/>
          </a:prstGeom>
        </p:spPr>
        <p:txBody>
          <a:bodyPr vert="horz" wrap="square" lIns="0" tIns="27305" rIns="0" bIns="0" rtlCol="0">
            <a:spAutoFit/>
          </a:bodyPr>
          <a:lstStyle/>
          <a:p>
            <a:pPr marL="692150" marR="5080" indent="-680085">
              <a:lnSpc>
                <a:spcPts val="1100"/>
              </a:lnSpc>
              <a:spcBef>
                <a:spcPts val="215"/>
              </a:spcBef>
            </a:pPr>
            <a:r>
              <a:rPr sz="1000" spc="-5" dirty="0">
                <a:solidFill>
                  <a:srgbClr val="FFFFFF"/>
                </a:solidFill>
                <a:latin typeface="Calibri"/>
                <a:cs typeface="Calibri"/>
              </a:rPr>
              <a:t>1. API Request and read response </a:t>
            </a:r>
            <a:r>
              <a:rPr sz="1000" spc="-215" dirty="0">
                <a:solidFill>
                  <a:srgbClr val="FFFFFF"/>
                </a:solidFill>
                <a:latin typeface="Calibri"/>
                <a:cs typeface="Calibri"/>
              </a:rPr>
              <a:t> </a:t>
            </a:r>
            <a:r>
              <a:rPr sz="1000" spc="-5" dirty="0">
                <a:solidFill>
                  <a:srgbClr val="FFFFFF"/>
                </a:solidFill>
                <a:latin typeface="Calibri"/>
                <a:cs typeface="Calibri"/>
              </a:rPr>
              <a:t>into </a:t>
            </a:r>
            <a:r>
              <a:rPr sz="1000" spc="-10" dirty="0">
                <a:solidFill>
                  <a:srgbClr val="FFFFFF"/>
                </a:solidFill>
                <a:latin typeface="Calibri"/>
                <a:cs typeface="Calibri"/>
              </a:rPr>
              <a:t>DF</a:t>
            </a:r>
            <a:endParaRPr sz="1000" dirty="0">
              <a:latin typeface="Calibri"/>
              <a:cs typeface="Calibri"/>
            </a:endParaRPr>
          </a:p>
        </p:txBody>
      </p:sp>
      <p:grpSp>
        <p:nvGrpSpPr>
          <p:cNvPr id="11" name="object 9">
            <a:extLst>
              <a:ext uri="{FF2B5EF4-FFF2-40B4-BE49-F238E27FC236}">
                <a16:creationId xmlns:a16="http://schemas.microsoft.com/office/drawing/2014/main" id="{22DEB45F-ECCF-2C0A-DDC9-2566DA20F9DB}"/>
              </a:ext>
            </a:extLst>
          </p:cNvPr>
          <p:cNvGrpSpPr/>
          <p:nvPr/>
        </p:nvGrpSpPr>
        <p:grpSpPr>
          <a:xfrm>
            <a:off x="2854909" y="1135354"/>
            <a:ext cx="1995805" cy="601345"/>
            <a:chOff x="3044698" y="1523746"/>
            <a:chExt cx="1995805" cy="601345"/>
          </a:xfrm>
        </p:grpSpPr>
        <p:sp>
          <p:nvSpPr>
            <p:cNvPr id="12" name="object 10">
              <a:extLst>
                <a:ext uri="{FF2B5EF4-FFF2-40B4-BE49-F238E27FC236}">
                  <a16:creationId xmlns:a16="http://schemas.microsoft.com/office/drawing/2014/main" id="{22765548-71CD-9D8C-F484-A83B5519436D}"/>
                </a:ext>
              </a:extLst>
            </p:cNvPr>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3" name="object 11">
              <a:extLst>
                <a:ext uri="{FF2B5EF4-FFF2-40B4-BE49-F238E27FC236}">
                  <a16:creationId xmlns:a16="http://schemas.microsoft.com/office/drawing/2014/main" id="{7D3518A0-0A91-5802-0EDF-96D47D848C88}"/>
                </a:ext>
              </a:extLst>
            </p:cNvPr>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4" name="object 12">
            <a:extLst>
              <a:ext uri="{FF2B5EF4-FFF2-40B4-BE49-F238E27FC236}">
                <a16:creationId xmlns:a16="http://schemas.microsoft.com/office/drawing/2014/main" id="{83E20CF3-5DF8-2915-CB09-1F96725BD3CF}"/>
              </a:ext>
            </a:extLst>
          </p:cNvPr>
          <p:cNvSpPr txBox="1"/>
          <p:nvPr/>
        </p:nvSpPr>
        <p:spPr>
          <a:xfrm>
            <a:off x="3167709" y="1332331"/>
            <a:ext cx="137160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2.</a:t>
            </a:r>
            <a:r>
              <a:rPr sz="1000" spc="-20" dirty="0">
                <a:solidFill>
                  <a:srgbClr val="FFFFFF"/>
                </a:solidFill>
                <a:latin typeface="Calibri"/>
                <a:cs typeface="Calibri"/>
              </a:rPr>
              <a:t> </a:t>
            </a:r>
            <a:r>
              <a:rPr sz="1000" spc="-5" dirty="0">
                <a:solidFill>
                  <a:srgbClr val="FFFFFF"/>
                </a:solidFill>
                <a:latin typeface="Calibri"/>
                <a:cs typeface="Calibri"/>
              </a:rPr>
              <a:t>Declare global</a:t>
            </a:r>
            <a:r>
              <a:rPr sz="1000" spc="-15" dirty="0">
                <a:solidFill>
                  <a:srgbClr val="FFFFFF"/>
                </a:solidFill>
                <a:latin typeface="Calibri"/>
                <a:cs typeface="Calibri"/>
              </a:rPr>
              <a:t> </a:t>
            </a:r>
            <a:r>
              <a:rPr sz="1000" spc="-5" dirty="0">
                <a:solidFill>
                  <a:srgbClr val="FFFFFF"/>
                </a:solidFill>
                <a:latin typeface="Calibri"/>
                <a:cs typeface="Calibri"/>
              </a:rPr>
              <a:t>variables</a:t>
            </a:r>
            <a:endParaRPr sz="1000" dirty="0">
              <a:latin typeface="Calibri"/>
              <a:cs typeface="Calibri"/>
            </a:endParaRPr>
          </a:p>
        </p:txBody>
      </p:sp>
      <p:grpSp>
        <p:nvGrpSpPr>
          <p:cNvPr id="15" name="object 13">
            <a:extLst>
              <a:ext uri="{FF2B5EF4-FFF2-40B4-BE49-F238E27FC236}">
                <a16:creationId xmlns:a16="http://schemas.microsoft.com/office/drawing/2014/main" id="{48D5388F-295A-1BB0-76BF-3A0DB88DAA1C}"/>
              </a:ext>
            </a:extLst>
          </p:cNvPr>
          <p:cNvGrpSpPr/>
          <p:nvPr/>
        </p:nvGrpSpPr>
        <p:grpSpPr>
          <a:xfrm>
            <a:off x="4936693" y="1135354"/>
            <a:ext cx="1997075" cy="601345"/>
            <a:chOff x="5126482" y="1523746"/>
            <a:chExt cx="1997075" cy="601345"/>
          </a:xfrm>
        </p:grpSpPr>
        <p:sp>
          <p:nvSpPr>
            <p:cNvPr id="16" name="object 14">
              <a:extLst>
                <a:ext uri="{FF2B5EF4-FFF2-40B4-BE49-F238E27FC236}">
                  <a16:creationId xmlns:a16="http://schemas.microsoft.com/office/drawing/2014/main" id="{4FC12945-9370-9F11-5E7F-2F5222CDA2FC}"/>
                </a:ext>
              </a:extLst>
            </p:cNvPr>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endParaRPr/>
            </a:p>
          </p:txBody>
        </p:sp>
        <p:sp>
          <p:nvSpPr>
            <p:cNvPr id="17" name="object 15">
              <a:extLst>
                <a:ext uri="{FF2B5EF4-FFF2-40B4-BE49-F238E27FC236}">
                  <a16:creationId xmlns:a16="http://schemas.microsoft.com/office/drawing/2014/main" id="{232033B7-1B30-6A8B-0302-659C942A105E}"/>
                </a:ext>
              </a:extLst>
            </p:cNvPr>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D9DE5FA4-970B-900C-3D2C-5F3A0113DDDE}"/>
              </a:ext>
            </a:extLst>
          </p:cNvPr>
          <p:cNvSpPr txBox="1"/>
          <p:nvPr/>
        </p:nvSpPr>
        <p:spPr>
          <a:xfrm>
            <a:off x="5102301" y="1262481"/>
            <a:ext cx="166560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3.</a:t>
            </a:r>
            <a:r>
              <a:rPr sz="1000" spc="-10" dirty="0">
                <a:solidFill>
                  <a:srgbClr val="FFFFFF"/>
                </a:solidFill>
                <a:latin typeface="Calibri"/>
                <a:cs typeface="Calibri"/>
              </a:rPr>
              <a:t> Call</a:t>
            </a:r>
            <a:r>
              <a:rPr sz="1000" spc="5" dirty="0">
                <a:solidFill>
                  <a:srgbClr val="FFFFFF"/>
                </a:solidFill>
                <a:latin typeface="Calibri"/>
                <a:cs typeface="Calibri"/>
              </a:rPr>
              <a:t> </a:t>
            </a:r>
            <a:r>
              <a:rPr sz="1000" spc="-5" dirty="0">
                <a:solidFill>
                  <a:srgbClr val="FFFFFF"/>
                </a:solidFill>
                <a:latin typeface="Calibri"/>
                <a:cs typeface="Calibri"/>
              </a:rPr>
              <a:t>helper</a:t>
            </a:r>
            <a:r>
              <a:rPr sz="1000" dirty="0">
                <a:solidFill>
                  <a:srgbClr val="FFFFFF"/>
                </a:solidFill>
                <a:latin typeface="Calibri"/>
                <a:cs typeface="Calibri"/>
              </a:rPr>
              <a:t> </a:t>
            </a:r>
            <a:r>
              <a:rPr sz="1000" spc="-5" dirty="0">
                <a:solidFill>
                  <a:srgbClr val="FFFFFF"/>
                </a:solidFill>
                <a:latin typeface="Calibri"/>
                <a:cs typeface="Calibri"/>
              </a:rPr>
              <a:t>functions</a:t>
            </a:r>
            <a:r>
              <a:rPr sz="1000" spc="-15" dirty="0">
                <a:solidFill>
                  <a:srgbClr val="FFFFFF"/>
                </a:solidFill>
                <a:latin typeface="Calibri"/>
                <a:cs typeface="Calibri"/>
              </a:rPr>
              <a:t> </a:t>
            </a:r>
            <a:r>
              <a:rPr sz="1000" spc="-5" dirty="0">
                <a:solidFill>
                  <a:srgbClr val="FFFFFF"/>
                </a:solidFill>
                <a:latin typeface="Calibri"/>
                <a:cs typeface="Calibri"/>
              </a:rPr>
              <a:t>with</a:t>
            </a:r>
            <a:r>
              <a:rPr sz="1000" spc="10" dirty="0">
                <a:solidFill>
                  <a:srgbClr val="FFFFFF"/>
                </a:solidFill>
                <a:latin typeface="Calibri"/>
                <a:cs typeface="Calibri"/>
              </a:rPr>
              <a:t> </a:t>
            </a:r>
            <a:r>
              <a:rPr sz="1000" spc="-5" dirty="0">
                <a:solidFill>
                  <a:srgbClr val="FFFFFF"/>
                </a:solidFill>
                <a:latin typeface="Calibri"/>
                <a:cs typeface="Calibri"/>
              </a:rPr>
              <a:t>API </a:t>
            </a:r>
            <a:r>
              <a:rPr sz="1000" spc="-210" dirty="0">
                <a:solidFill>
                  <a:srgbClr val="FFFFFF"/>
                </a:solidFill>
                <a:latin typeface="Calibri"/>
                <a:cs typeface="Calibri"/>
              </a:rPr>
              <a:t> </a:t>
            </a:r>
            <a:r>
              <a:rPr sz="1000" spc="-5" dirty="0">
                <a:solidFill>
                  <a:srgbClr val="FFFFFF"/>
                </a:solidFill>
                <a:latin typeface="Calibri"/>
                <a:cs typeface="Calibri"/>
              </a:rPr>
              <a:t>calls</a:t>
            </a:r>
            <a:r>
              <a:rPr sz="1000" dirty="0">
                <a:solidFill>
                  <a:srgbClr val="FFFFFF"/>
                </a:solidFill>
                <a:latin typeface="Calibri"/>
                <a:cs typeface="Calibri"/>
              </a:rPr>
              <a:t> </a:t>
            </a:r>
            <a:r>
              <a:rPr sz="1000" spc="-5" dirty="0">
                <a:solidFill>
                  <a:srgbClr val="FFFFFF"/>
                </a:solidFill>
                <a:latin typeface="Calibri"/>
                <a:cs typeface="Calibri"/>
              </a:rPr>
              <a:t>to</a:t>
            </a:r>
            <a:r>
              <a:rPr sz="1000" dirty="0">
                <a:solidFill>
                  <a:srgbClr val="FFFFFF"/>
                </a:solidFill>
                <a:latin typeface="Calibri"/>
                <a:cs typeface="Calibri"/>
              </a:rPr>
              <a:t> </a:t>
            </a:r>
            <a:r>
              <a:rPr sz="1000" spc="-5" dirty="0">
                <a:solidFill>
                  <a:srgbClr val="FFFFFF"/>
                </a:solidFill>
                <a:latin typeface="Calibri"/>
                <a:cs typeface="Calibri"/>
              </a:rPr>
              <a:t>populate</a:t>
            </a:r>
            <a:r>
              <a:rPr sz="1000" spc="-20" dirty="0">
                <a:solidFill>
                  <a:srgbClr val="FFFFFF"/>
                </a:solidFill>
                <a:latin typeface="Calibri"/>
                <a:cs typeface="Calibri"/>
              </a:rPr>
              <a:t> </a:t>
            </a:r>
            <a:r>
              <a:rPr sz="1000" spc="-5" dirty="0">
                <a:solidFill>
                  <a:srgbClr val="FFFFFF"/>
                </a:solidFill>
                <a:latin typeface="Calibri"/>
                <a:cs typeface="Calibri"/>
              </a:rPr>
              <a:t>global</a:t>
            </a:r>
            <a:r>
              <a:rPr sz="1000" dirty="0">
                <a:solidFill>
                  <a:srgbClr val="FFFFFF"/>
                </a:solidFill>
                <a:latin typeface="Calibri"/>
                <a:cs typeface="Calibri"/>
              </a:rPr>
              <a:t> </a:t>
            </a:r>
            <a:r>
              <a:rPr sz="1000" spc="-5" dirty="0">
                <a:solidFill>
                  <a:srgbClr val="FFFFFF"/>
                </a:solidFill>
                <a:latin typeface="Calibri"/>
                <a:cs typeface="Calibri"/>
              </a:rPr>
              <a:t>vars</a:t>
            </a:r>
            <a:endParaRPr sz="1000" dirty="0">
              <a:latin typeface="Calibri"/>
              <a:cs typeface="Calibri"/>
            </a:endParaRPr>
          </a:p>
        </p:txBody>
      </p:sp>
      <p:grpSp>
        <p:nvGrpSpPr>
          <p:cNvPr id="19" name="object 17">
            <a:extLst>
              <a:ext uri="{FF2B5EF4-FFF2-40B4-BE49-F238E27FC236}">
                <a16:creationId xmlns:a16="http://schemas.microsoft.com/office/drawing/2014/main" id="{71C49C8E-4B2E-3724-2AFB-990F803DFD08}"/>
              </a:ext>
            </a:extLst>
          </p:cNvPr>
          <p:cNvGrpSpPr/>
          <p:nvPr/>
        </p:nvGrpSpPr>
        <p:grpSpPr>
          <a:xfrm>
            <a:off x="7020001" y="1135354"/>
            <a:ext cx="1995805" cy="601345"/>
            <a:chOff x="7209790" y="1523746"/>
            <a:chExt cx="1995805" cy="601345"/>
          </a:xfrm>
        </p:grpSpPr>
        <p:sp>
          <p:nvSpPr>
            <p:cNvPr id="20" name="object 18">
              <a:extLst>
                <a:ext uri="{FF2B5EF4-FFF2-40B4-BE49-F238E27FC236}">
                  <a16:creationId xmlns:a16="http://schemas.microsoft.com/office/drawing/2014/main" id="{6106AC70-343C-29C3-E98D-3F1DA72E1B14}"/>
                </a:ext>
              </a:extLst>
            </p:cNvPr>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1" name="object 19">
              <a:extLst>
                <a:ext uri="{FF2B5EF4-FFF2-40B4-BE49-F238E27FC236}">
                  <a16:creationId xmlns:a16="http://schemas.microsoft.com/office/drawing/2014/main" id="{B371641D-2109-05E3-9419-42DB496FF6A5}"/>
                </a:ext>
              </a:extLst>
            </p:cNvPr>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2" name="object 20">
            <a:extLst>
              <a:ext uri="{FF2B5EF4-FFF2-40B4-BE49-F238E27FC236}">
                <a16:creationId xmlns:a16="http://schemas.microsoft.com/office/drawing/2014/main" id="{5A857318-EB9C-6682-30F6-D8554A0C8BC8}"/>
              </a:ext>
            </a:extLst>
          </p:cNvPr>
          <p:cNvSpPr txBox="1"/>
          <p:nvPr/>
        </p:nvSpPr>
        <p:spPr>
          <a:xfrm>
            <a:off x="7138872" y="1332331"/>
            <a:ext cx="175704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4.</a:t>
            </a:r>
            <a:r>
              <a:rPr sz="1000" spc="-10" dirty="0">
                <a:solidFill>
                  <a:srgbClr val="FFFFFF"/>
                </a:solidFill>
                <a:latin typeface="Calibri"/>
                <a:cs typeface="Calibri"/>
              </a:rPr>
              <a:t> </a:t>
            </a:r>
            <a:r>
              <a:rPr sz="1000" spc="-5" dirty="0">
                <a:solidFill>
                  <a:srgbClr val="FFFFFF"/>
                </a:solidFill>
                <a:latin typeface="Calibri"/>
                <a:cs typeface="Calibri"/>
              </a:rPr>
              <a:t>Construct</a:t>
            </a:r>
            <a:r>
              <a:rPr sz="1000" spc="10" dirty="0">
                <a:solidFill>
                  <a:srgbClr val="FFFFFF"/>
                </a:solidFill>
                <a:latin typeface="Calibri"/>
                <a:cs typeface="Calibri"/>
              </a:rPr>
              <a:t> </a:t>
            </a:r>
            <a:r>
              <a:rPr sz="1000" spc="-5" dirty="0">
                <a:solidFill>
                  <a:srgbClr val="FFFFFF"/>
                </a:solidFill>
                <a:latin typeface="Calibri"/>
                <a:cs typeface="Calibri"/>
              </a:rPr>
              <a:t>data</a:t>
            </a:r>
            <a:r>
              <a:rPr sz="1000" spc="-15" dirty="0">
                <a:solidFill>
                  <a:srgbClr val="FFFFFF"/>
                </a:solidFill>
                <a:latin typeface="Calibri"/>
                <a:cs typeface="Calibri"/>
              </a:rPr>
              <a:t> </a:t>
            </a:r>
            <a:r>
              <a:rPr sz="1000" spc="-5" dirty="0">
                <a:solidFill>
                  <a:srgbClr val="FFFFFF"/>
                </a:solidFill>
                <a:latin typeface="Calibri"/>
                <a:cs typeface="Calibri"/>
              </a:rPr>
              <a:t>using dictionary</a:t>
            </a:r>
            <a:endParaRPr sz="1000">
              <a:latin typeface="Calibri"/>
              <a:cs typeface="Calibri"/>
            </a:endParaRPr>
          </a:p>
        </p:txBody>
      </p:sp>
      <p:grpSp>
        <p:nvGrpSpPr>
          <p:cNvPr id="23" name="object 21">
            <a:extLst>
              <a:ext uri="{FF2B5EF4-FFF2-40B4-BE49-F238E27FC236}">
                <a16:creationId xmlns:a16="http://schemas.microsoft.com/office/drawing/2014/main" id="{372794D9-1FE6-380A-8F84-1F1686F03A69}"/>
              </a:ext>
            </a:extLst>
          </p:cNvPr>
          <p:cNvGrpSpPr/>
          <p:nvPr/>
        </p:nvGrpSpPr>
        <p:grpSpPr>
          <a:xfrm>
            <a:off x="9101784" y="1135354"/>
            <a:ext cx="1995805" cy="601345"/>
            <a:chOff x="9291573" y="1523746"/>
            <a:chExt cx="1995805" cy="601345"/>
          </a:xfrm>
        </p:grpSpPr>
        <p:sp>
          <p:nvSpPr>
            <p:cNvPr id="24" name="object 22">
              <a:extLst>
                <a:ext uri="{FF2B5EF4-FFF2-40B4-BE49-F238E27FC236}">
                  <a16:creationId xmlns:a16="http://schemas.microsoft.com/office/drawing/2014/main" id="{47D624B5-CC74-4547-1287-58DB222641BF}"/>
                </a:ext>
              </a:extLst>
            </p:cNvPr>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5" name="object 23">
              <a:extLst>
                <a:ext uri="{FF2B5EF4-FFF2-40B4-BE49-F238E27FC236}">
                  <a16:creationId xmlns:a16="http://schemas.microsoft.com/office/drawing/2014/main" id="{41DD4C1E-7BBB-FEEA-4D35-D53FA66D5F40}"/>
                </a:ext>
              </a:extLst>
            </p:cNvPr>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6" name="object 24">
            <a:extLst>
              <a:ext uri="{FF2B5EF4-FFF2-40B4-BE49-F238E27FC236}">
                <a16:creationId xmlns:a16="http://schemas.microsoft.com/office/drawing/2014/main" id="{7820DFF1-37FA-E153-E156-14F5052A16C9}"/>
              </a:ext>
            </a:extLst>
          </p:cNvPr>
          <p:cNvSpPr txBox="1"/>
          <p:nvPr/>
        </p:nvSpPr>
        <p:spPr>
          <a:xfrm>
            <a:off x="9180143" y="1262481"/>
            <a:ext cx="1841500" cy="317500"/>
          </a:xfrm>
          <a:prstGeom prst="rect">
            <a:avLst/>
          </a:prstGeom>
        </p:spPr>
        <p:txBody>
          <a:bodyPr vert="horz" wrap="square" lIns="0" tIns="27305" rIns="0" bIns="0" rtlCol="0">
            <a:spAutoFit/>
          </a:bodyPr>
          <a:lstStyle/>
          <a:p>
            <a:pPr marL="12700" marR="5080" indent="27305">
              <a:lnSpc>
                <a:spcPts val="1100"/>
              </a:lnSpc>
              <a:spcBef>
                <a:spcPts val="215"/>
              </a:spcBef>
            </a:pPr>
            <a:r>
              <a:rPr sz="1000" spc="-5" dirty="0">
                <a:solidFill>
                  <a:srgbClr val="FFFFFF"/>
                </a:solidFill>
                <a:latin typeface="Calibri"/>
                <a:cs typeface="Calibri"/>
              </a:rPr>
              <a:t>5.</a:t>
            </a:r>
            <a:r>
              <a:rPr sz="1000" spc="-15" dirty="0">
                <a:solidFill>
                  <a:srgbClr val="FFFFFF"/>
                </a:solidFill>
                <a:latin typeface="Calibri"/>
                <a:cs typeface="Calibri"/>
              </a:rPr>
              <a:t> </a:t>
            </a:r>
            <a:r>
              <a:rPr sz="1000" spc="-5" dirty="0">
                <a:solidFill>
                  <a:srgbClr val="FFFFFF"/>
                </a:solidFill>
                <a:latin typeface="Calibri"/>
                <a:cs typeface="Calibri"/>
              </a:rPr>
              <a:t>Convert</a:t>
            </a:r>
            <a:r>
              <a:rPr sz="1000" spc="5" dirty="0">
                <a:solidFill>
                  <a:srgbClr val="FFFFFF"/>
                </a:solidFill>
                <a:latin typeface="Calibri"/>
                <a:cs typeface="Calibri"/>
              </a:rPr>
              <a:t> </a:t>
            </a:r>
            <a:r>
              <a:rPr sz="1000" spc="-10" dirty="0">
                <a:solidFill>
                  <a:srgbClr val="FFFFFF"/>
                </a:solidFill>
                <a:latin typeface="Calibri"/>
                <a:cs typeface="Calibri"/>
              </a:rPr>
              <a:t>Dict </a:t>
            </a:r>
            <a:r>
              <a:rPr sz="1000" spc="-5" dirty="0">
                <a:solidFill>
                  <a:srgbClr val="FFFFFF"/>
                </a:solidFill>
                <a:latin typeface="Calibri"/>
                <a:cs typeface="Calibri"/>
              </a:rPr>
              <a:t>to</a:t>
            </a:r>
            <a:r>
              <a:rPr sz="1000" spc="-10" dirty="0">
                <a:solidFill>
                  <a:srgbClr val="FFFFFF"/>
                </a:solidFill>
                <a:latin typeface="Calibri"/>
                <a:cs typeface="Calibri"/>
              </a:rPr>
              <a:t> </a:t>
            </a:r>
            <a:r>
              <a:rPr sz="1000" spc="-5" dirty="0">
                <a:solidFill>
                  <a:srgbClr val="FFFFFF"/>
                </a:solidFill>
                <a:latin typeface="Calibri"/>
                <a:cs typeface="Calibri"/>
              </a:rPr>
              <a:t>Dataframe,</a:t>
            </a:r>
            <a:r>
              <a:rPr sz="1000" spc="10" dirty="0">
                <a:solidFill>
                  <a:srgbClr val="FFFFFF"/>
                </a:solidFill>
                <a:latin typeface="Calibri"/>
                <a:cs typeface="Calibri"/>
              </a:rPr>
              <a:t> </a:t>
            </a:r>
            <a:r>
              <a:rPr sz="1000" spc="-5" dirty="0">
                <a:solidFill>
                  <a:srgbClr val="FFFFFF"/>
                </a:solidFill>
                <a:latin typeface="Calibri"/>
                <a:cs typeface="Calibri"/>
              </a:rPr>
              <a:t>filter </a:t>
            </a:r>
            <a:r>
              <a:rPr sz="1000" spc="-210" dirty="0">
                <a:solidFill>
                  <a:srgbClr val="FFFFFF"/>
                </a:solidFill>
                <a:latin typeface="Calibri"/>
                <a:cs typeface="Calibri"/>
              </a:rPr>
              <a:t> </a:t>
            </a:r>
            <a:r>
              <a:rPr sz="1000" spc="-5" dirty="0">
                <a:solidFill>
                  <a:srgbClr val="FFFFFF"/>
                </a:solidFill>
                <a:latin typeface="Calibri"/>
                <a:cs typeface="Calibri"/>
              </a:rPr>
              <a:t>for</a:t>
            </a:r>
            <a:r>
              <a:rPr sz="1000" spc="-10" dirty="0">
                <a:solidFill>
                  <a:srgbClr val="FFFFFF"/>
                </a:solidFill>
                <a:latin typeface="Calibri"/>
                <a:cs typeface="Calibri"/>
              </a:rPr>
              <a:t> </a:t>
            </a:r>
            <a:r>
              <a:rPr sz="1000" spc="-5" dirty="0">
                <a:solidFill>
                  <a:srgbClr val="FFFFFF"/>
                </a:solidFill>
                <a:latin typeface="Calibri"/>
                <a:cs typeface="Calibri"/>
              </a:rPr>
              <a:t>Falcon9</a:t>
            </a:r>
            <a:r>
              <a:rPr sz="1000" dirty="0">
                <a:solidFill>
                  <a:srgbClr val="FFFFFF"/>
                </a:solidFill>
                <a:latin typeface="Calibri"/>
                <a:cs typeface="Calibri"/>
              </a:rPr>
              <a:t> </a:t>
            </a:r>
            <a:r>
              <a:rPr sz="1000" spc="-5" dirty="0">
                <a:solidFill>
                  <a:srgbClr val="FFFFFF"/>
                </a:solidFill>
                <a:latin typeface="Calibri"/>
                <a:cs typeface="Calibri"/>
              </a:rPr>
              <a:t>launches,</a:t>
            </a:r>
            <a:r>
              <a:rPr sz="1000" spc="-10" dirty="0">
                <a:solidFill>
                  <a:srgbClr val="FFFFFF"/>
                </a:solidFill>
                <a:latin typeface="Calibri"/>
                <a:cs typeface="Calibri"/>
              </a:rPr>
              <a:t> </a:t>
            </a:r>
            <a:r>
              <a:rPr sz="1000" spc="-5" dirty="0">
                <a:solidFill>
                  <a:srgbClr val="FFFFFF"/>
                </a:solidFill>
                <a:latin typeface="Calibri"/>
                <a:cs typeface="Calibri"/>
              </a:rPr>
              <a:t>covert</a:t>
            </a:r>
            <a:r>
              <a:rPr sz="1000" spc="5" dirty="0">
                <a:solidFill>
                  <a:srgbClr val="FFFFFF"/>
                </a:solidFill>
                <a:latin typeface="Calibri"/>
                <a:cs typeface="Calibri"/>
              </a:rPr>
              <a:t> </a:t>
            </a:r>
            <a:r>
              <a:rPr sz="1000" spc="-5" dirty="0">
                <a:solidFill>
                  <a:srgbClr val="FFFFFF"/>
                </a:solidFill>
                <a:latin typeface="Calibri"/>
                <a:cs typeface="Calibri"/>
              </a:rPr>
              <a:t>to</a:t>
            </a:r>
            <a:r>
              <a:rPr sz="1000" spc="-10" dirty="0">
                <a:solidFill>
                  <a:srgbClr val="FFFFFF"/>
                </a:solidFill>
                <a:latin typeface="Calibri"/>
                <a:cs typeface="Calibri"/>
              </a:rPr>
              <a:t> CSV</a:t>
            </a:r>
            <a:endParaRPr sz="1000">
              <a:latin typeface="Calibri"/>
              <a:cs typeface="Calibri"/>
            </a:endParaRPr>
          </a:p>
        </p:txBody>
      </p:sp>
      <p:pic>
        <p:nvPicPr>
          <p:cNvPr id="28" name="Imagem 27">
            <a:extLst>
              <a:ext uri="{FF2B5EF4-FFF2-40B4-BE49-F238E27FC236}">
                <a16:creationId xmlns:a16="http://schemas.microsoft.com/office/drawing/2014/main" id="{F6F78E00-C942-DCFE-EE3E-79FB09600F7F}"/>
              </a:ext>
            </a:extLst>
          </p:cNvPr>
          <p:cNvPicPr>
            <a:picLocks noChangeAspect="1"/>
          </p:cNvPicPr>
          <p:nvPr/>
        </p:nvPicPr>
        <p:blipFill>
          <a:blip r:embed="rId3"/>
          <a:stretch>
            <a:fillRect/>
          </a:stretch>
        </p:blipFill>
        <p:spPr>
          <a:xfrm>
            <a:off x="7609718" y="3578838"/>
            <a:ext cx="2210108" cy="2848373"/>
          </a:xfrm>
          <a:prstGeom prst="rect">
            <a:avLst/>
          </a:prstGeom>
        </p:spPr>
      </p:pic>
      <p:sp>
        <p:nvSpPr>
          <p:cNvPr id="30" name="CaixaDeTexto 29">
            <a:extLst>
              <a:ext uri="{FF2B5EF4-FFF2-40B4-BE49-F238E27FC236}">
                <a16:creationId xmlns:a16="http://schemas.microsoft.com/office/drawing/2014/main" id="{C74BDC59-5861-DDD9-01DE-D15B09603C6E}"/>
              </a:ext>
            </a:extLst>
          </p:cNvPr>
          <p:cNvSpPr txBox="1"/>
          <p:nvPr/>
        </p:nvSpPr>
        <p:spPr>
          <a:xfrm>
            <a:off x="224807" y="2074795"/>
            <a:ext cx="6101080" cy="646331"/>
          </a:xfrm>
          <a:prstGeom prst="rect">
            <a:avLst/>
          </a:prstGeom>
          <a:noFill/>
        </p:spPr>
        <p:txBody>
          <a:bodyPr wrap="square">
            <a:spAutoFit/>
          </a:bodyPr>
          <a:lstStyle/>
          <a:p>
            <a:r>
              <a:rPr lang="en-US" sz="1800" spc="-10" dirty="0">
                <a:latin typeface="Times New Roman" panose="02020603050405020304" pitchFamily="18" charset="0"/>
                <a:cs typeface="Times New Roman" panose="02020603050405020304" pitchFamily="18" charset="0"/>
              </a:rPr>
              <a:t>1. Create </a:t>
            </a:r>
            <a:r>
              <a:rPr lang="en-US" sz="1800" dirty="0">
                <a:latin typeface="Times New Roman" panose="02020603050405020304" pitchFamily="18" charset="0"/>
                <a:cs typeface="Times New Roman" panose="02020603050405020304" pitchFamily="18" charset="0"/>
              </a:rPr>
              <a:t>API GET </a:t>
            </a:r>
            <a:r>
              <a:rPr lang="en-US" sz="1800" spc="-5" dirty="0">
                <a:latin typeface="Times New Roman" panose="02020603050405020304" pitchFamily="18" charset="0"/>
                <a:cs typeface="Times New Roman" panose="02020603050405020304" pitchFamily="18" charset="0"/>
              </a:rPr>
              <a:t>request, normalize </a:t>
            </a:r>
            <a:r>
              <a:rPr lang="en-US" sz="1800" spc="-10" dirty="0">
                <a:latin typeface="Times New Roman" panose="02020603050405020304" pitchFamily="18" charset="0"/>
                <a:cs typeface="Times New Roman" panose="02020603050405020304" pitchFamily="18" charset="0"/>
              </a:rPr>
              <a:t>data </a:t>
            </a:r>
            <a:r>
              <a:rPr lang="en-US" sz="1800" dirty="0">
                <a:latin typeface="Times New Roman" panose="02020603050405020304" pitchFamily="18" charset="0"/>
                <a:cs typeface="Times New Roman" panose="02020603050405020304" pitchFamily="18" charset="0"/>
              </a:rPr>
              <a:t>and </a:t>
            </a:r>
            <a:r>
              <a:rPr lang="en-US" sz="1800" spc="-5" dirty="0">
                <a:latin typeface="Times New Roman" panose="02020603050405020304" pitchFamily="18" charset="0"/>
                <a:cs typeface="Times New Roman" panose="02020603050405020304" pitchFamily="18" charset="0"/>
              </a:rPr>
              <a:t>read </a:t>
            </a:r>
            <a:r>
              <a:rPr lang="en-US" sz="1800" dirty="0">
                <a:latin typeface="Times New Roman" panose="02020603050405020304" pitchFamily="18" charset="0"/>
                <a:cs typeface="Times New Roman" panose="02020603050405020304" pitchFamily="18" charset="0"/>
              </a:rPr>
              <a:t>in </a:t>
            </a:r>
            <a:r>
              <a:rPr lang="en-US" sz="1800" spc="-5" dirty="0">
                <a:latin typeface="Times New Roman" panose="02020603050405020304" pitchFamily="18" charset="0"/>
                <a:cs typeface="Times New Roman" panose="02020603050405020304" pitchFamily="18" charset="0"/>
              </a:rPr>
              <a:t>to </a:t>
            </a:r>
            <a:r>
              <a:rPr lang="en-US" sz="1800" spc="-26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a:t>
            </a:r>
            <a:r>
              <a:rPr lang="en-US" sz="1800" spc="-5" dirty="0">
                <a:latin typeface="Times New Roman" panose="02020603050405020304" pitchFamily="18" charset="0"/>
                <a:cs typeface="Times New Roman" panose="02020603050405020304" pitchFamily="18" charset="0"/>
              </a:rPr>
              <a:t> </a:t>
            </a:r>
            <a:r>
              <a:rPr lang="en-US" sz="1800" spc="-10" dirty="0" err="1">
                <a:latin typeface="Times New Roman" panose="02020603050405020304" pitchFamily="18" charset="0"/>
                <a:cs typeface="Times New Roman" panose="02020603050405020304" pitchFamily="18" charset="0"/>
              </a:rPr>
              <a:t>Dataframe</a:t>
            </a:r>
            <a:r>
              <a:rPr lang="en-US" sz="1800" spc="-10" dirty="0">
                <a:latin typeface="Times New Roman" panose="02020603050405020304" pitchFamily="18" charset="0"/>
                <a:cs typeface="Times New Roman" panose="02020603050405020304" pitchFamily="18" charset="0"/>
              </a:rPr>
              <a:t>:</a:t>
            </a:r>
            <a:endParaRPr lang="pt-BR" dirty="0">
              <a:latin typeface="Times New Roman" panose="02020603050405020304" pitchFamily="18" charset="0"/>
              <a:cs typeface="Times New Roman" panose="02020603050405020304" pitchFamily="18" charset="0"/>
            </a:endParaRPr>
          </a:p>
        </p:txBody>
      </p:sp>
      <p:pic>
        <p:nvPicPr>
          <p:cNvPr id="32" name="Imagem 31">
            <a:extLst>
              <a:ext uri="{FF2B5EF4-FFF2-40B4-BE49-F238E27FC236}">
                <a16:creationId xmlns:a16="http://schemas.microsoft.com/office/drawing/2014/main" id="{C00CFB87-606D-49C0-752E-F6D017C73543}"/>
              </a:ext>
            </a:extLst>
          </p:cNvPr>
          <p:cNvPicPr>
            <a:picLocks noChangeAspect="1"/>
          </p:cNvPicPr>
          <p:nvPr/>
        </p:nvPicPr>
        <p:blipFill>
          <a:blip r:embed="rId4"/>
          <a:stretch>
            <a:fillRect/>
          </a:stretch>
        </p:blipFill>
        <p:spPr>
          <a:xfrm>
            <a:off x="179469" y="2738047"/>
            <a:ext cx="4591691" cy="762106"/>
          </a:xfrm>
          <a:prstGeom prst="rect">
            <a:avLst/>
          </a:prstGeom>
        </p:spPr>
      </p:pic>
      <p:pic>
        <p:nvPicPr>
          <p:cNvPr id="34" name="Imagem 33">
            <a:extLst>
              <a:ext uri="{FF2B5EF4-FFF2-40B4-BE49-F238E27FC236}">
                <a16:creationId xmlns:a16="http://schemas.microsoft.com/office/drawing/2014/main" id="{08A91DB4-3991-AA83-4487-7C5C0CAFFD19}"/>
              </a:ext>
            </a:extLst>
          </p:cNvPr>
          <p:cNvPicPr>
            <a:picLocks noChangeAspect="1"/>
          </p:cNvPicPr>
          <p:nvPr/>
        </p:nvPicPr>
        <p:blipFill>
          <a:blip r:embed="rId5"/>
          <a:stretch>
            <a:fillRect/>
          </a:stretch>
        </p:blipFill>
        <p:spPr>
          <a:xfrm>
            <a:off x="179469" y="3500153"/>
            <a:ext cx="3086531" cy="543001"/>
          </a:xfrm>
          <a:prstGeom prst="rect">
            <a:avLst/>
          </a:prstGeom>
        </p:spPr>
      </p:pic>
      <p:pic>
        <p:nvPicPr>
          <p:cNvPr id="36" name="Imagem 35">
            <a:extLst>
              <a:ext uri="{FF2B5EF4-FFF2-40B4-BE49-F238E27FC236}">
                <a16:creationId xmlns:a16="http://schemas.microsoft.com/office/drawing/2014/main" id="{6CFF151F-E2E1-C4F6-4C18-3F8E08DB6B05}"/>
              </a:ext>
            </a:extLst>
          </p:cNvPr>
          <p:cNvPicPr>
            <a:picLocks noChangeAspect="1"/>
          </p:cNvPicPr>
          <p:nvPr/>
        </p:nvPicPr>
        <p:blipFill>
          <a:blip r:embed="rId6"/>
          <a:stretch>
            <a:fillRect/>
          </a:stretch>
        </p:blipFill>
        <p:spPr>
          <a:xfrm>
            <a:off x="169118" y="4049593"/>
            <a:ext cx="5858693" cy="724001"/>
          </a:xfrm>
          <a:prstGeom prst="rect">
            <a:avLst/>
          </a:prstGeom>
        </p:spPr>
      </p:pic>
      <p:sp>
        <p:nvSpPr>
          <p:cNvPr id="38" name="CaixaDeTexto 37">
            <a:extLst>
              <a:ext uri="{FF2B5EF4-FFF2-40B4-BE49-F238E27FC236}">
                <a16:creationId xmlns:a16="http://schemas.microsoft.com/office/drawing/2014/main" id="{92244DCC-BE3B-0DE6-1177-6A73063255C1}"/>
              </a:ext>
            </a:extLst>
          </p:cNvPr>
          <p:cNvSpPr txBox="1"/>
          <p:nvPr/>
        </p:nvSpPr>
        <p:spPr>
          <a:xfrm>
            <a:off x="6155844" y="2456066"/>
            <a:ext cx="6101080" cy="923330"/>
          </a:xfrm>
          <a:prstGeom prst="rect">
            <a:avLst/>
          </a:prstGeom>
          <a:noFill/>
        </p:spPr>
        <p:txBody>
          <a:bodyPr wrap="square">
            <a:spAutoFit/>
          </a:bodyPr>
          <a:lstStyle/>
          <a:p>
            <a:pPr marL="319405" marR="238125" indent="-228600">
              <a:lnSpc>
                <a:spcPct val="100000"/>
              </a:lnSpc>
              <a:spcBef>
                <a:spcPts val="295"/>
              </a:spcBef>
            </a:pPr>
            <a:r>
              <a:rPr lang="en-US" sz="1800" dirty="0">
                <a:latin typeface="Times New Roman" panose="02020603050405020304" pitchFamily="18" charset="0"/>
                <a:cs typeface="Times New Roman" panose="02020603050405020304" pitchFamily="18" charset="0"/>
              </a:rPr>
              <a:t>2.</a:t>
            </a:r>
            <a:r>
              <a:rPr lang="en-US" sz="1800" spc="7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Declare </a:t>
            </a:r>
            <a:r>
              <a:rPr lang="en-US" sz="1800" dirty="0">
                <a:latin typeface="Times New Roman" panose="02020603050405020304" pitchFamily="18" charset="0"/>
                <a:cs typeface="Times New Roman" panose="02020603050405020304" pitchFamily="18" charset="0"/>
              </a:rPr>
              <a:t>global</a:t>
            </a:r>
            <a:r>
              <a:rPr lang="en-US" sz="1800" spc="-1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variable</a:t>
            </a:r>
            <a:r>
              <a:rPr lang="en-US" sz="1800" spc="-3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lists</a:t>
            </a:r>
            <a:r>
              <a:rPr lang="en-US" sz="1800"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that</a:t>
            </a:r>
            <a:r>
              <a:rPr lang="en-US" sz="1800" spc="-1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will</a:t>
            </a:r>
            <a:r>
              <a:rPr lang="en-US" sz="180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store</a:t>
            </a:r>
            <a:r>
              <a:rPr lang="en-US" sz="1800" spc="-5"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data </a:t>
            </a:r>
            <a:r>
              <a:rPr lang="en-US" sz="1800" spc="-5" dirty="0">
                <a:latin typeface="Times New Roman" panose="02020603050405020304" pitchFamily="18" charset="0"/>
                <a:cs typeface="Times New Roman" panose="02020603050405020304" pitchFamily="18" charset="0"/>
              </a:rPr>
              <a:t> returned</a:t>
            </a:r>
            <a:r>
              <a:rPr lang="en-US" sz="1800" spc="-4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by</a:t>
            </a:r>
            <a:r>
              <a:rPr lang="en-US" sz="1800" spc="-1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helper</a:t>
            </a:r>
            <a:r>
              <a:rPr lang="en-US" sz="1800" spc="-35"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functions</a:t>
            </a:r>
            <a:r>
              <a:rPr lang="en-US" sz="1800" spc="-4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with</a:t>
            </a:r>
            <a:r>
              <a:rPr lang="en-US" sz="1800" spc="-1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additional</a:t>
            </a:r>
            <a:r>
              <a:rPr lang="en-US" sz="1800" spc="-5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API </a:t>
            </a:r>
            <a:r>
              <a:rPr lang="en-US" sz="1800" spc="-5" dirty="0">
                <a:latin typeface="Times New Roman" panose="02020603050405020304" pitchFamily="18" charset="0"/>
                <a:cs typeface="Times New Roman" panose="02020603050405020304" pitchFamily="18" charset="0"/>
              </a:rPr>
              <a:t>calls </a:t>
            </a:r>
            <a:r>
              <a:rPr lang="en-US" sz="1800" spc="-254"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to</a:t>
            </a:r>
            <a:r>
              <a:rPr lang="en-US" sz="1800" spc="-10" dirty="0">
                <a:latin typeface="Times New Roman" panose="02020603050405020304" pitchFamily="18" charset="0"/>
                <a:cs typeface="Times New Roman" panose="02020603050405020304" pitchFamily="18" charset="0"/>
              </a:rPr>
              <a:t> get</a:t>
            </a:r>
            <a:r>
              <a:rPr lang="en-US" sz="1800" spc="5" dirty="0">
                <a:latin typeface="Times New Roman" panose="02020603050405020304" pitchFamily="18" charset="0"/>
                <a:cs typeface="Times New Roman" panose="02020603050405020304" pitchFamily="18" charset="0"/>
              </a:rPr>
              <a:t> </a:t>
            </a:r>
            <a:r>
              <a:rPr lang="en-US" sz="1800" spc="-5" dirty="0">
                <a:latin typeface="Times New Roman" panose="02020603050405020304" pitchFamily="18" charset="0"/>
                <a:cs typeface="Times New Roman" panose="02020603050405020304" pitchFamily="18" charset="0"/>
              </a:rPr>
              <a:t>relevant</a:t>
            </a:r>
            <a:r>
              <a:rPr lang="en-US" sz="1800" spc="-40" dirty="0">
                <a:latin typeface="Times New Roman" panose="02020603050405020304" pitchFamily="18" charset="0"/>
                <a:cs typeface="Times New Roman" panose="02020603050405020304" pitchFamily="18" charset="0"/>
              </a:rPr>
              <a:t> </a:t>
            </a:r>
            <a:r>
              <a:rPr lang="en-US" sz="1800" spc="-10" dirty="0">
                <a:latin typeface="Times New Roman" panose="02020603050405020304" pitchFamily="18" charset="0"/>
                <a:cs typeface="Times New Roman" panose="02020603050405020304" pitchFamily="18" charset="0"/>
              </a:rPr>
              <a:t>data</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94632CB-2496-7B40-8C11-F644618E337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E5873DB-9FAC-522C-5F2B-4902CC03AEB5}"/>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buNone/>
            </a:pPr>
            <a:r>
              <a:rPr lang="en-US" sz="2400" b="1" u="heavy" spc="-30" baseline="1543" dirty="0">
                <a:uFill>
                  <a:solidFill>
                    <a:srgbClr val="000000"/>
                  </a:solidFill>
                </a:uFill>
                <a:latin typeface="Times New Roman" panose="02020603050405020304" pitchFamily="18" charset="0"/>
                <a:cs typeface="Times New Roman" panose="02020603050405020304" pitchFamily="18" charset="0"/>
              </a:rPr>
              <a:t>SpaceX API</a:t>
            </a:r>
            <a:endParaRPr lang="en-IN" sz="2400" b="1" u="heavy" spc="-30" baseline="1543" dirty="0">
              <a:uFill>
                <a:solidFill>
                  <a:srgbClr val="000000"/>
                </a:solidFill>
              </a:uFill>
              <a:latin typeface="Times New Roman" panose="02020603050405020304" pitchFamily="18" charset="0"/>
              <a:cs typeface="Times New Roman" panose="02020603050405020304" pitchFamily="18"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B2C0644-5DC5-A454-15D5-8C4FC77D7A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2" name="object 4">
            <a:extLst>
              <a:ext uri="{FF2B5EF4-FFF2-40B4-BE49-F238E27FC236}">
                <a16:creationId xmlns:a16="http://schemas.microsoft.com/office/drawing/2014/main" id="{76CD57B4-A4AF-6895-683F-3C71F62BCDFB}"/>
              </a:ext>
            </a:extLst>
          </p:cNvPr>
          <p:cNvGrpSpPr/>
          <p:nvPr/>
        </p:nvGrpSpPr>
        <p:grpSpPr>
          <a:xfrm>
            <a:off x="770011" y="699743"/>
            <a:ext cx="9548495" cy="1472565"/>
            <a:chOff x="962913" y="1088136"/>
            <a:chExt cx="9548495" cy="1472565"/>
          </a:xfrm>
        </p:grpSpPr>
        <p:sp>
          <p:nvSpPr>
            <p:cNvPr id="7" name="object 5">
              <a:extLst>
                <a:ext uri="{FF2B5EF4-FFF2-40B4-BE49-F238E27FC236}">
                  <a16:creationId xmlns:a16="http://schemas.microsoft.com/office/drawing/2014/main" id="{BB3C1D82-7300-BE22-F910-49DFE85878D4}"/>
                </a:ext>
              </a:extLst>
            </p:cNvPr>
            <p:cNvSpPr/>
            <p:nvPr/>
          </p:nvSpPr>
          <p:spPr>
            <a:xfrm>
              <a:off x="1738883" y="1088136"/>
              <a:ext cx="8772525" cy="1472565"/>
            </a:xfrm>
            <a:custGeom>
              <a:avLst/>
              <a:gdLst/>
              <a:ahLst/>
              <a:cxnLst/>
              <a:rect l="l" t="t" r="r" b="b"/>
              <a:pathLst>
                <a:path w="8772525" h="1472564">
                  <a:moveTo>
                    <a:pt x="8036052" y="0"/>
                  </a:moveTo>
                  <a:lnTo>
                    <a:pt x="8036052" y="368046"/>
                  </a:lnTo>
                  <a:lnTo>
                    <a:pt x="0" y="368046"/>
                  </a:lnTo>
                  <a:lnTo>
                    <a:pt x="0" y="1104138"/>
                  </a:lnTo>
                  <a:lnTo>
                    <a:pt x="8036052" y="1104138"/>
                  </a:lnTo>
                  <a:lnTo>
                    <a:pt x="8036052" y="1472184"/>
                  </a:lnTo>
                  <a:lnTo>
                    <a:pt x="8772144" y="736091"/>
                  </a:lnTo>
                  <a:lnTo>
                    <a:pt x="8036052" y="0"/>
                  </a:lnTo>
                  <a:close/>
                </a:path>
              </a:pathLst>
            </a:custGeom>
            <a:solidFill>
              <a:srgbClr val="CFD4EA"/>
            </a:solidFill>
          </p:spPr>
          <p:txBody>
            <a:bodyPr wrap="square" lIns="0" tIns="0" rIns="0" bIns="0" rtlCol="0"/>
            <a:lstStyle/>
            <a:p>
              <a:endParaRPr/>
            </a:p>
          </p:txBody>
        </p:sp>
        <p:sp>
          <p:nvSpPr>
            <p:cNvPr id="8" name="object 6">
              <a:extLst>
                <a:ext uri="{FF2B5EF4-FFF2-40B4-BE49-F238E27FC236}">
                  <a16:creationId xmlns:a16="http://schemas.microsoft.com/office/drawing/2014/main" id="{E1D7E800-EB9A-A4F3-D697-60CF5F7C858D}"/>
                </a:ext>
              </a:extLst>
            </p:cNvPr>
            <p:cNvSpPr/>
            <p:nvPr/>
          </p:nvSpPr>
          <p:spPr>
            <a:xfrm>
              <a:off x="969263" y="1530095"/>
              <a:ext cx="1983105" cy="588645"/>
            </a:xfrm>
            <a:custGeom>
              <a:avLst/>
              <a:gdLst/>
              <a:ahLst/>
              <a:cxnLst/>
              <a:rect l="l" t="t" r="r" b="b"/>
              <a:pathLst>
                <a:path w="1983105" h="588644">
                  <a:moveTo>
                    <a:pt x="1884680" y="0"/>
                  </a:moveTo>
                  <a:lnTo>
                    <a:pt x="98044" y="0"/>
                  </a:lnTo>
                  <a:lnTo>
                    <a:pt x="59878" y="7711"/>
                  </a:lnTo>
                  <a:lnTo>
                    <a:pt x="28714" y="28733"/>
                  </a:lnTo>
                  <a:lnTo>
                    <a:pt x="7704" y="59900"/>
                  </a:lnTo>
                  <a:lnTo>
                    <a:pt x="0" y="98043"/>
                  </a:lnTo>
                  <a:lnTo>
                    <a:pt x="0" y="490219"/>
                  </a:lnTo>
                  <a:lnTo>
                    <a:pt x="7704" y="528363"/>
                  </a:lnTo>
                  <a:lnTo>
                    <a:pt x="28714" y="559530"/>
                  </a:lnTo>
                  <a:lnTo>
                    <a:pt x="59878" y="580552"/>
                  </a:lnTo>
                  <a:lnTo>
                    <a:pt x="98044" y="588263"/>
                  </a:lnTo>
                  <a:lnTo>
                    <a:pt x="1884680"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80" y="0"/>
                  </a:lnTo>
                  <a:close/>
                </a:path>
              </a:pathLst>
            </a:custGeom>
            <a:solidFill>
              <a:srgbClr val="4471C4"/>
            </a:solidFill>
          </p:spPr>
          <p:txBody>
            <a:bodyPr wrap="square" lIns="0" tIns="0" rIns="0" bIns="0" rtlCol="0"/>
            <a:lstStyle/>
            <a:p>
              <a:endParaRPr/>
            </a:p>
          </p:txBody>
        </p:sp>
        <p:sp>
          <p:nvSpPr>
            <p:cNvPr id="9" name="object 7">
              <a:extLst>
                <a:ext uri="{FF2B5EF4-FFF2-40B4-BE49-F238E27FC236}">
                  <a16:creationId xmlns:a16="http://schemas.microsoft.com/office/drawing/2014/main" id="{00CAFBD4-3B9F-B167-AACD-6D1DC5D8D54F}"/>
                </a:ext>
              </a:extLst>
            </p:cNvPr>
            <p:cNvSpPr/>
            <p:nvPr/>
          </p:nvSpPr>
          <p:spPr>
            <a:xfrm>
              <a:off x="969263" y="1530095"/>
              <a:ext cx="1983105" cy="588645"/>
            </a:xfrm>
            <a:custGeom>
              <a:avLst/>
              <a:gdLst/>
              <a:ahLst/>
              <a:cxnLst/>
              <a:rect l="l" t="t" r="r" b="b"/>
              <a:pathLst>
                <a:path w="1983105" h="588644">
                  <a:moveTo>
                    <a:pt x="0" y="98043"/>
                  </a:moveTo>
                  <a:lnTo>
                    <a:pt x="7704" y="59900"/>
                  </a:lnTo>
                  <a:lnTo>
                    <a:pt x="28714" y="28733"/>
                  </a:lnTo>
                  <a:lnTo>
                    <a:pt x="59878" y="7711"/>
                  </a:lnTo>
                  <a:lnTo>
                    <a:pt x="98044" y="0"/>
                  </a:lnTo>
                  <a:lnTo>
                    <a:pt x="1884680"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80" y="588263"/>
                  </a:lnTo>
                  <a:lnTo>
                    <a:pt x="98044" y="588263"/>
                  </a:lnTo>
                  <a:lnTo>
                    <a:pt x="59878" y="580552"/>
                  </a:lnTo>
                  <a:lnTo>
                    <a:pt x="28714" y="559530"/>
                  </a:lnTo>
                  <a:lnTo>
                    <a:pt x="7704"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1382A739-8C1A-A337-CBE8-C3AF0F4ABB8C}"/>
              </a:ext>
            </a:extLst>
          </p:cNvPr>
          <p:cNvSpPr txBox="1"/>
          <p:nvPr/>
        </p:nvSpPr>
        <p:spPr>
          <a:xfrm>
            <a:off x="892962" y="1262481"/>
            <a:ext cx="1754505" cy="317500"/>
          </a:xfrm>
          <a:prstGeom prst="rect">
            <a:avLst/>
          </a:prstGeom>
        </p:spPr>
        <p:txBody>
          <a:bodyPr vert="horz" wrap="square" lIns="0" tIns="27305" rIns="0" bIns="0" rtlCol="0">
            <a:spAutoFit/>
          </a:bodyPr>
          <a:lstStyle/>
          <a:p>
            <a:pPr marL="692150" marR="5080" indent="-680085">
              <a:lnSpc>
                <a:spcPts val="1100"/>
              </a:lnSpc>
              <a:spcBef>
                <a:spcPts val="215"/>
              </a:spcBef>
            </a:pPr>
            <a:r>
              <a:rPr sz="1000" spc="-5" dirty="0">
                <a:solidFill>
                  <a:srgbClr val="FFFFFF"/>
                </a:solidFill>
                <a:latin typeface="Calibri"/>
                <a:cs typeface="Calibri"/>
              </a:rPr>
              <a:t>1. API Request and read response </a:t>
            </a:r>
            <a:r>
              <a:rPr sz="1000" spc="-215" dirty="0">
                <a:solidFill>
                  <a:srgbClr val="FFFFFF"/>
                </a:solidFill>
                <a:latin typeface="Calibri"/>
                <a:cs typeface="Calibri"/>
              </a:rPr>
              <a:t> </a:t>
            </a:r>
            <a:r>
              <a:rPr sz="1000" spc="-5" dirty="0">
                <a:solidFill>
                  <a:srgbClr val="FFFFFF"/>
                </a:solidFill>
                <a:latin typeface="Calibri"/>
                <a:cs typeface="Calibri"/>
              </a:rPr>
              <a:t>into </a:t>
            </a:r>
            <a:r>
              <a:rPr sz="1000" spc="-10" dirty="0">
                <a:solidFill>
                  <a:srgbClr val="FFFFFF"/>
                </a:solidFill>
                <a:latin typeface="Calibri"/>
                <a:cs typeface="Calibri"/>
              </a:rPr>
              <a:t>DF</a:t>
            </a:r>
            <a:endParaRPr sz="1000" dirty="0">
              <a:latin typeface="Calibri"/>
              <a:cs typeface="Calibri"/>
            </a:endParaRPr>
          </a:p>
        </p:txBody>
      </p:sp>
      <p:grpSp>
        <p:nvGrpSpPr>
          <p:cNvPr id="11" name="object 9">
            <a:extLst>
              <a:ext uri="{FF2B5EF4-FFF2-40B4-BE49-F238E27FC236}">
                <a16:creationId xmlns:a16="http://schemas.microsoft.com/office/drawing/2014/main" id="{6FE42BCD-76BB-A3E2-F785-1A01F1C00D26}"/>
              </a:ext>
            </a:extLst>
          </p:cNvPr>
          <p:cNvGrpSpPr/>
          <p:nvPr/>
        </p:nvGrpSpPr>
        <p:grpSpPr>
          <a:xfrm>
            <a:off x="2854909" y="1135354"/>
            <a:ext cx="1995805" cy="601345"/>
            <a:chOff x="3044698" y="1523746"/>
            <a:chExt cx="1995805" cy="601345"/>
          </a:xfrm>
        </p:grpSpPr>
        <p:sp>
          <p:nvSpPr>
            <p:cNvPr id="12" name="object 10">
              <a:extLst>
                <a:ext uri="{FF2B5EF4-FFF2-40B4-BE49-F238E27FC236}">
                  <a16:creationId xmlns:a16="http://schemas.microsoft.com/office/drawing/2014/main" id="{204BB1DF-F736-50B4-40ED-1C7BB1B3CCAF}"/>
                </a:ext>
              </a:extLst>
            </p:cNvPr>
            <p:cNvSpPr/>
            <p:nvPr/>
          </p:nvSpPr>
          <p:spPr>
            <a:xfrm>
              <a:off x="3051048"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13" name="object 11">
              <a:extLst>
                <a:ext uri="{FF2B5EF4-FFF2-40B4-BE49-F238E27FC236}">
                  <a16:creationId xmlns:a16="http://schemas.microsoft.com/office/drawing/2014/main" id="{8C82B12C-EA5F-8C6C-D5D3-A16FA5F7E1BC}"/>
                </a:ext>
              </a:extLst>
            </p:cNvPr>
            <p:cNvSpPr/>
            <p:nvPr/>
          </p:nvSpPr>
          <p:spPr>
            <a:xfrm>
              <a:off x="3051048"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4" name="object 12">
            <a:extLst>
              <a:ext uri="{FF2B5EF4-FFF2-40B4-BE49-F238E27FC236}">
                <a16:creationId xmlns:a16="http://schemas.microsoft.com/office/drawing/2014/main" id="{50286B36-EE71-C847-7369-EA81276F704B}"/>
              </a:ext>
            </a:extLst>
          </p:cNvPr>
          <p:cNvSpPr txBox="1"/>
          <p:nvPr/>
        </p:nvSpPr>
        <p:spPr>
          <a:xfrm>
            <a:off x="3167709" y="1332331"/>
            <a:ext cx="137160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2.</a:t>
            </a:r>
            <a:r>
              <a:rPr sz="1000" spc="-20" dirty="0">
                <a:solidFill>
                  <a:srgbClr val="FFFFFF"/>
                </a:solidFill>
                <a:latin typeface="Calibri"/>
                <a:cs typeface="Calibri"/>
              </a:rPr>
              <a:t> </a:t>
            </a:r>
            <a:r>
              <a:rPr sz="1000" spc="-5" dirty="0">
                <a:solidFill>
                  <a:srgbClr val="FFFFFF"/>
                </a:solidFill>
                <a:latin typeface="Calibri"/>
                <a:cs typeface="Calibri"/>
              </a:rPr>
              <a:t>Declare global</a:t>
            </a:r>
            <a:r>
              <a:rPr sz="1000" spc="-15" dirty="0">
                <a:solidFill>
                  <a:srgbClr val="FFFFFF"/>
                </a:solidFill>
                <a:latin typeface="Calibri"/>
                <a:cs typeface="Calibri"/>
              </a:rPr>
              <a:t> </a:t>
            </a:r>
            <a:r>
              <a:rPr sz="1000" spc="-5" dirty="0">
                <a:solidFill>
                  <a:srgbClr val="FFFFFF"/>
                </a:solidFill>
                <a:latin typeface="Calibri"/>
                <a:cs typeface="Calibri"/>
              </a:rPr>
              <a:t>variables</a:t>
            </a:r>
            <a:endParaRPr sz="1000" dirty="0">
              <a:latin typeface="Calibri"/>
              <a:cs typeface="Calibri"/>
            </a:endParaRPr>
          </a:p>
        </p:txBody>
      </p:sp>
      <p:grpSp>
        <p:nvGrpSpPr>
          <p:cNvPr id="15" name="object 13">
            <a:extLst>
              <a:ext uri="{FF2B5EF4-FFF2-40B4-BE49-F238E27FC236}">
                <a16:creationId xmlns:a16="http://schemas.microsoft.com/office/drawing/2014/main" id="{71968F64-15C0-BABB-41F4-35F75BF9C13C}"/>
              </a:ext>
            </a:extLst>
          </p:cNvPr>
          <p:cNvGrpSpPr/>
          <p:nvPr/>
        </p:nvGrpSpPr>
        <p:grpSpPr>
          <a:xfrm>
            <a:off x="4936693" y="1135354"/>
            <a:ext cx="1997075" cy="601345"/>
            <a:chOff x="5126482" y="1523746"/>
            <a:chExt cx="1997075" cy="601345"/>
          </a:xfrm>
        </p:grpSpPr>
        <p:sp>
          <p:nvSpPr>
            <p:cNvPr id="16" name="object 14">
              <a:extLst>
                <a:ext uri="{FF2B5EF4-FFF2-40B4-BE49-F238E27FC236}">
                  <a16:creationId xmlns:a16="http://schemas.microsoft.com/office/drawing/2014/main" id="{BCC29C89-FC62-87ED-4773-232066A7CF5D}"/>
                </a:ext>
              </a:extLst>
            </p:cNvPr>
            <p:cNvSpPr/>
            <p:nvPr/>
          </p:nvSpPr>
          <p:spPr>
            <a:xfrm>
              <a:off x="5132832" y="1530096"/>
              <a:ext cx="1984375" cy="588645"/>
            </a:xfrm>
            <a:custGeom>
              <a:avLst/>
              <a:gdLst/>
              <a:ahLst/>
              <a:cxnLst/>
              <a:rect l="l" t="t" r="r" b="b"/>
              <a:pathLst>
                <a:path w="1984375" h="588644">
                  <a:moveTo>
                    <a:pt x="1886203"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6203" y="588263"/>
                  </a:lnTo>
                  <a:lnTo>
                    <a:pt x="1924347" y="580552"/>
                  </a:lnTo>
                  <a:lnTo>
                    <a:pt x="1955514" y="559530"/>
                  </a:lnTo>
                  <a:lnTo>
                    <a:pt x="1976536" y="528363"/>
                  </a:lnTo>
                  <a:lnTo>
                    <a:pt x="1984247" y="490219"/>
                  </a:lnTo>
                  <a:lnTo>
                    <a:pt x="1984247" y="98043"/>
                  </a:lnTo>
                  <a:lnTo>
                    <a:pt x="1976536" y="59900"/>
                  </a:lnTo>
                  <a:lnTo>
                    <a:pt x="1955514" y="28733"/>
                  </a:lnTo>
                  <a:lnTo>
                    <a:pt x="1924347" y="7711"/>
                  </a:lnTo>
                  <a:lnTo>
                    <a:pt x="1886203" y="0"/>
                  </a:lnTo>
                  <a:close/>
                </a:path>
              </a:pathLst>
            </a:custGeom>
            <a:solidFill>
              <a:srgbClr val="4471C4"/>
            </a:solidFill>
          </p:spPr>
          <p:txBody>
            <a:bodyPr wrap="square" lIns="0" tIns="0" rIns="0" bIns="0" rtlCol="0"/>
            <a:lstStyle/>
            <a:p>
              <a:endParaRPr/>
            </a:p>
          </p:txBody>
        </p:sp>
        <p:sp>
          <p:nvSpPr>
            <p:cNvPr id="17" name="object 15">
              <a:extLst>
                <a:ext uri="{FF2B5EF4-FFF2-40B4-BE49-F238E27FC236}">
                  <a16:creationId xmlns:a16="http://schemas.microsoft.com/office/drawing/2014/main" id="{16950982-E75F-B2E4-A07A-0000723EFF30}"/>
                </a:ext>
              </a:extLst>
            </p:cNvPr>
            <p:cNvSpPr/>
            <p:nvPr/>
          </p:nvSpPr>
          <p:spPr>
            <a:xfrm>
              <a:off x="5132832" y="1530096"/>
              <a:ext cx="1984375" cy="588645"/>
            </a:xfrm>
            <a:custGeom>
              <a:avLst/>
              <a:gdLst/>
              <a:ahLst/>
              <a:cxnLst/>
              <a:rect l="l" t="t" r="r" b="b"/>
              <a:pathLst>
                <a:path w="1984375" h="588644">
                  <a:moveTo>
                    <a:pt x="0" y="98043"/>
                  </a:moveTo>
                  <a:lnTo>
                    <a:pt x="7711" y="59900"/>
                  </a:lnTo>
                  <a:lnTo>
                    <a:pt x="28733" y="28733"/>
                  </a:lnTo>
                  <a:lnTo>
                    <a:pt x="59900" y="7711"/>
                  </a:lnTo>
                  <a:lnTo>
                    <a:pt x="98043" y="0"/>
                  </a:lnTo>
                  <a:lnTo>
                    <a:pt x="1886203" y="0"/>
                  </a:lnTo>
                  <a:lnTo>
                    <a:pt x="1924347" y="7711"/>
                  </a:lnTo>
                  <a:lnTo>
                    <a:pt x="1955514" y="28733"/>
                  </a:lnTo>
                  <a:lnTo>
                    <a:pt x="1976536" y="59900"/>
                  </a:lnTo>
                  <a:lnTo>
                    <a:pt x="1984247" y="98043"/>
                  </a:lnTo>
                  <a:lnTo>
                    <a:pt x="1984247" y="490219"/>
                  </a:lnTo>
                  <a:lnTo>
                    <a:pt x="1976536" y="528363"/>
                  </a:lnTo>
                  <a:lnTo>
                    <a:pt x="1955514" y="559530"/>
                  </a:lnTo>
                  <a:lnTo>
                    <a:pt x="1924347" y="580552"/>
                  </a:lnTo>
                  <a:lnTo>
                    <a:pt x="1886203"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18" name="object 16">
            <a:extLst>
              <a:ext uri="{FF2B5EF4-FFF2-40B4-BE49-F238E27FC236}">
                <a16:creationId xmlns:a16="http://schemas.microsoft.com/office/drawing/2014/main" id="{F1E7B256-0126-23D8-C7D8-4750175FEECB}"/>
              </a:ext>
            </a:extLst>
          </p:cNvPr>
          <p:cNvSpPr txBox="1"/>
          <p:nvPr/>
        </p:nvSpPr>
        <p:spPr>
          <a:xfrm>
            <a:off x="5102301" y="1262481"/>
            <a:ext cx="1665605" cy="317500"/>
          </a:xfrm>
          <a:prstGeom prst="rect">
            <a:avLst/>
          </a:prstGeom>
        </p:spPr>
        <p:txBody>
          <a:bodyPr vert="horz" wrap="square" lIns="0" tIns="27305" rIns="0" bIns="0" rtlCol="0">
            <a:spAutoFit/>
          </a:bodyPr>
          <a:lstStyle/>
          <a:p>
            <a:pPr marL="117475" marR="5080" indent="-105410">
              <a:lnSpc>
                <a:spcPts val="1100"/>
              </a:lnSpc>
              <a:spcBef>
                <a:spcPts val="215"/>
              </a:spcBef>
            </a:pPr>
            <a:r>
              <a:rPr sz="1000" spc="-5" dirty="0">
                <a:solidFill>
                  <a:srgbClr val="FFFFFF"/>
                </a:solidFill>
                <a:latin typeface="Calibri"/>
                <a:cs typeface="Calibri"/>
              </a:rPr>
              <a:t>3.</a:t>
            </a:r>
            <a:r>
              <a:rPr sz="1000" spc="-10" dirty="0">
                <a:solidFill>
                  <a:srgbClr val="FFFFFF"/>
                </a:solidFill>
                <a:latin typeface="Calibri"/>
                <a:cs typeface="Calibri"/>
              </a:rPr>
              <a:t> Call</a:t>
            </a:r>
            <a:r>
              <a:rPr sz="1000" spc="5" dirty="0">
                <a:solidFill>
                  <a:srgbClr val="FFFFFF"/>
                </a:solidFill>
                <a:latin typeface="Calibri"/>
                <a:cs typeface="Calibri"/>
              </a:rPr>
              <a:t> </a:t>
            </a:r>
            <a:r>
              <a:rPr sz="1000" spc="-5" dirty="0">
                <a:solidFill>
                  <a:srgbClr val="FFFFFF"/>
                </a:solidFill>
                <a:latin typeface="Calibri"/>
                <a:cs typeface="Calibri"/>
              </a:rPr>
              <a:t>helper</a:t>
            </a:r>
            <a:r>
              <a:rPr sz="1000" dirty="0">
                <a:solidFill>
                  <a:srgbClr val="FFFFFF"/>
                </a:solidFill>
                <a:latin typeface="Calibri"/>
                <a:cs typeface="Calibri"/>
              </a:rPr>
              <a:t> </a:t>
            </a:r>
            <a:r>
              <a:rPr sz="1000" spc="-5" dirty="0">
                <a:solidFill>
                  <a:srgbClr val="FFFFFF"/>
                </a:solidFill>
                <a:latin typeface="Calibri"/>
                <a:cs typeface="Calibri"/>
              </a:rPr>
              <a:t>functions</a:t>
            </a:r>
            <a:r>
              <a:rPr sz="1000" spc="-15" dirty="0">
                <a:solidFill>
                  <a:srgbClr val="FFFFFF"/>
                </a:solidFill>
                <a:latin typeface="Calibri"/>
                <a:cs typeface="Calibri"/>
              </a:rPr>
              <a:t> </a:t>
            </a:r>
            <a:r>
              <a:rPr sz="1000" spc="-5" dirty="0">
                <a:solidFill>
                  <a:srgbClr val="FFFFFF"/>
                </a:solidFill>
                <a:latin typeface="Calibri"/>
                <a:cs typeface="Calibri"/>
              </a:rPr>
              <a:t>with</a:t>
            </a:r>
            <a:r>
              <a:rPr sz="1000" spc="10" dirty="0">
                <a:solidFill>
                  <a:srgbClr val="FFFFFF"/>
                </a:solidFill>
                <a:latin typeface="Calibri"/>
                <a:cs typeface="Calibri"/>
              </a:rPr>
              <a:t> </a:t>
            </a:r>
            <a:r>
              <a:rPr sz="1000" spc="-5" dirty="0">
                <a:solidFill>
                  <a:srgbClr val="FFFFFF"/>
                </a:solidFill>
                <a:latin typeface="Calibri"/>
                <a:cs typeface="Calibri"/>
              </a:rPr>
              <a:t>API </a:t>
            </a:r>
            <a:r>
              <a:rPr sz="1000" spc="-210" dirty="0">
                <a:solidFill>
                  <a:srgbClr val="FFFFFF"/>
                </a:solidFill>
                <a:latin typeface="Calibri"/>
                <a:cs typeface="Calibri"/>
              </a:rPr>
              <a:t> </a:t>
            </a:r>
            <a:r>
              <a:rPr sz="1000" spc="-5" dirty="0">
                <a:solidFill>
                  <a:srgbClr val="FFFFFF"/>
                </a:solidFill>
                <a:latin typeface="Calibri"/>
                <a:cs typeface="Calibri"/>
              </a:rPr>
              <a:t>calls</a:t>
            </a:r>
            <a:r>
              <a:rPr sz="1000" dirty="0">
                <a:solidFill>
                  <a:srgbClr val="FFFFFF"/>
                </a:solidFill>
                <a:latin typeface="Calibri"/>
                <a:cs typeface="Calibri"/>
              </a:rPr>
              <a:t> </a:t>
            </a:r>
            <a:r>
              <a:rPr sz="1000" spc="-5" dirty="0">
                <a:solidFill>
                  <a:srgbClr val="FFFFFF"/>
                </a:solidFill>
                <a:latin typeface="Calibri"/>
                <a:cs typeface="Calibri"/>
              </a:rPr>
              <a:t>to</a:t>
            </a:r>
            <a:r>
              <a:rPr sz="1000" dirty="0">
                <a:solidFill>
                  <a:srgbClr val="FFFFFF"/>
                </a:solidFill>
                <a:latin typeface="Calibri"/>
                <a:cs typeface="Calibri"/>
              </a:rPr>
              <a:t> </a:t>
            </a:r>
            <a:r>
              <a:rPr sz="1000" spc="-5" dirty="0">
                <a:solidFill>
                  <a:srgbClr val="FFFFFF"/>
                </a:solidFill>
                <a:latin typeface="Calibri"/>
                <a:cs typeface="Calibri"/>
              </a:rPr>
              <a:t>populate</a:t>
            </a:r>
            <a:r>
              <a:rPr sz="1000" spc="-20" dirty="0">
                <a:solidFill>
                  <a:srgbClr val="FFFFFF"/>
                </a:solidFill>
                <a:latin typeface="Calibri"/>
                <a:cs typeface="Calibri"/>
              </a:rPr>
              <a:t> </a:t>
            </a:r>
            <a:r>
              <a:rPr sz="1000" spc="-5" dirty="0">
                <a:solidFill>
                  <a:srgbClr val="FFFFFF"/>
                </a:solidFill>
                <a:latin typeface="Calibri"/>
                <a:cs typeface="Calibri"/>
              </a:rPr>
              <a:t>global</a:t>
            </a:r>
            <a:r>
              <a:rPr sz="1000" dirty="0">
                <a:solidFill>
                  <a:srgbClr val="FFFFFF"/>
                </a:solidFill>
                <a:latin typeface="Calibri"/>
                <a:cs typeface="Calibri"/>
              </a:rPr>
              <a:t> </a:t>
            </a:r>
            <a:r>
              <a:rPr sz="1000" spc="-5" dirty="0">
                <a:solidFill>
                  <a:srgbClr val="FFFFFF"/>
                </a:solidFill>
                <a:latin typeface="Calibri"/>
                <a:cs typeface="Calibri"/>
              </a:rPr>
              <a:t>vars</a:t>
            </a:r>
            <a:endParaRPr sz="1000" dirty="0">
              <a:latin typeface="Calibri"/>
              <a:cs typeface="Calibri"/>
            </a:endParaRPr>
          </a:p>
        </p:txBody>
      </p:sp>
      <p:grpSp>
        <p:nvGrpSpPr>
          <p:cNvPr id="19" name="object 17">
            <a:extLst>
              <a:ext uri="{FF2B5EF4-FFF2-40B4-BE49-F238E27FC236}">
                <a16:creationId xmlns:a16="http://schemas.microsoft.com/office/drawing/2014/main" id="{BAE21E0A-BF5C-CE3E-7B11-93C5B32C073F}"/>
              </a:ext>
            </a:extLst>
          </p:cNvPr>
          <p:cNvGrpSpPr/>
          <p:nvPr/>
        </p:nvGrpSpPr>
        <p:grpSpPr>
          <a:xfrm>
            <a:off x="7020001" y="1135354"/>
            <a:ext cx="1995805" cy="601345"/>
            <a:chOff x="7209790" y="1523746"/>
            <a:chExt cx="1995805" cy="601345"/>
          </a:xfrm>
        </p:grpSpPr>
        <p:sp>
          <p:nvSpPr>
            <p:cNvPr id="20" name="object 18">
              <a:extLst>
                <a:ext uri="{FF2B5EF4-FFF2-40B4-BE49-F238E27FC236}">
                  <a16:creationId xmlns:a16="http://schemas.microsoft.com/office/drawing/2014/main" id="{919AE1B8-497C-126D-0A78-3A8EAE40D225}"/>
                </a:ext>
              </a:extLst>
            </p:cNvPr>
            <p:cNvSpPr/>
            <p:nvPr/>
          </p:nvSpPr>
          <p:spPr>
            <a:xfrm>
              <a:off x="7216140" y="1530096"/>
              <a:ext cx="1983105" cy="588645"/>
            </a:xfrm>
            <a:custGeom>
              <a:avLst/>
              <a:gdLst/>
              <a:ahLst/>
              <a:cxnLst/>
              <a:rect l="l" t="t" r="r" b="b"/>
              <a:pathLst>
                <a:path w="1983104" h="588644">
                  <a:moveTo>
                    <a:pt x="1884679" y="0"/>
                  </a:moveTo>
                  <a:lnTo>
                    <a:pt x="98043" y="0"/>
                  </a:lnTo>
                  <a:lnTo>
                    <a:pt x="59900" y="7711"/>
                  </a:lnTo>
                  <a:lnTo>
                    <a:pt x="28733" y="28733"/>
                  </a:lnTo>
                  <a:lnTo>
                    <a:pt x="7711" y="59900"/>
                  </a:lnTo>
                  <a:lnTo>
                    <a:pt x="0" y="98043"/>
                  </a:lnTo>
                  <a:lnTo>
                    <a:pt x="0" y="490219"/>
                  </a:lnTo>
                  <a:lnTo>
                    <a:pt x="7711" y="528363"/>
                  </a:lnTo>
                  <a:lnTo>
                    <a:pt x="28733" y="559530"/>
                  </a:lnTo>
                  <a:lnTo>
                    <a:pt x="59900" y="580552"/>
                  </a:lnTo>
                  <a:lnTo>
                    <a:pt x="98043"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1" name="object 19">
              <a:extLst>
                <a:ext uri="{FF2B5EF4-FFF2-40B4-BE49-F238E27FC236}">
                  <a16:creationId xmlns:a16="http://schemas.microsoft.com/office/drawing/2014/main" id="{41B4E5C2-3260-40D2-20CD-38B93FA4A040}"/>
                </a:ext>
              </a:extLst>
            </p:cNvPr>
            <p:cNvSpPr/>
            <p:nvPr/>
          </p:nvSpPr>
          <p:spPr>
            <a:xfrm>
              <a:off x="7216140" y="1530096"/>
              <a:ext cx="1983105" cy="588645"/>
            </a:xfrm>
            <a:custGeom>
              <a:avLst/>
              <a:gdLst/>
              <a:ahLst/>
              <a:cxnLst/>
              <a:rect l="l" t="t" r="r" b="b"/>
              <a:pathLst>
                <a:path w="1983104" h="588644">
                  <a:moveTo>
                    <a:pt x="0" y="98043"/>
                  </a:moveTo>
                  <a:lnTo>
                    <a:pt x="7711" y="59900"/>
                  </a:lnTo>
                  <a:lnTo>
                    <a:pt x="28733" y="28733"/>
                  </a:lnTo>
                  <a:lnTo>
                    <a:pt x="59900" y="7711"/>
                  </a:lnTo>
                  <a:lnTo>
                    <a:pt x="98043"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3"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2" name="object 20">
            <a:extLst>
              <a:ext uri="{FF2B5EF4-FFF2-40B4-BE49-F238E27FC236}">
                <a16:creationId xmlns:a16="http://schemas.microsoft.com/office/drawing/2014/main" id="{9C6223BF-7DF7-1FF8-499A-F48DC7C05919}"/>
              </a:ext>
            </a:extLst>
          </p:cNvPr>
          <p:cNvSpPr txBox="1"/>
          <p:nvPr/>
        </p:nvSpPr>
        <p:spPr>
          <a:xfrm>
            <a:off x="7138872" y="1332331"/>
            <a:ext cx="1757045"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4.</a:t>
            </a:r>
            <a:r>
              <a:rPr sz="1000" spc="-10" dirty="0">
                <a:solidFill>
                  <a:srgbClr val="FFFFFF"/>
                </a:solidFill>
                <a:latin typeface="Calibri"/>
                <a:cs typeface="Calibri"/>
              </a:rPr>
              <a:t> </a:t>
            </a:r>
            <a:r>
              <a:rPr sz="1000" spc="-5" dirty="0">
                <a:solidFill>
                  <a:srgbClr val="FFFFFF"/>
                </a:solidFill>
                <a:latin typeface="Calibri"/>
                <a:cs typeface="Calibri"/>
              </a:rPr>
              <a:t>Construct</a:t>
            </a:r>
            <a:r>
              <a:rPr sz="1000" spc="10" dirty="0">
                <a:solidFill>
                  <a:srgbClr val="FFFFFF"/>
                </a:solidFill>
                <a:latin typeface="Calibri"/>
                <a:cs typeface="Calibri"/>
              </a:rPr>
              <a:t> </a:t>
            </a:r>
            <a:r>
              <a:rPr sz="1000" spc="-5" dirty="0">
                <a:solidFill>
                  <a:srgbClr val="FFFFFF"/>
                </a:solidFill>
                <a:latin typeface="Calibri"/>
                <a:cs typeface="Calibri"/>
              </a:rPr>
              <a:t>data</a:t>
            </a:r>
            <a:r>
              <a:rPr sz="1000" spc="-15" dirty="0">
                <a:solidFill>
                  <a:srgbClr val="FFFFFF"/>
                </a:solidFill>
                <a:latin typeface="Calibri"/>
                <a:cs typeface="Calibri"/>
              </a:rPr>
              <a:t> </a:t>
            </a:r>
            <a:r>
              <a:rPr sz="1000" spc="-5" dirty="0">
                <a:solidFill>
                  <a:srgbClr val="FFFFFF"/>
                </a:solidFill>
                <a:latin typeface="Calibri"/>
                <a:cs typeface="Calibri"/>
              </a:rPr>
              <a:t>using dictionary</a:t>
            </a:r>
            <a:endParaRPr sz="1000">
              <a:latin typeface="Calibri"/>
              <a:cs typeface="Calibri"/>
            </a:endParaRPr>
          </a:p>
        </p:txBody>
      </p:sp>
      <p:grpSp>
        <p:nvGrpSpPr>
          <p:cNvPr id="23" name="object 21">
            <a:extLst>
              <a:ext uri="{FF2B5EF4-FFF2-40B4-BE49-F238E27FC236}">
                <a16:creationId xmlns:a16="http://schemas.microsoft.com/office/drawing/2014/main" id="{D57B307A-E375-D34E-76C2-40832310D72E}"/>
              </a:ext>
            </a:extLst>
          </p:cNvPr>
          <p:cNvGrpSpPr/>
          <p:nvPr/>
        </p:nvGrpSpPr>
        <p:grpSpPr>
          <a:xfrm>
            <a:off x="9101784" y="1135354"/>
            <a:ext cx="1995805" cy="601345"/>
            <a:chOff x="9291573" y="1523746"/>
            <a:chExt cx="1995805" cy="601345"/>
          </a:xfrm>
        </p:grpSpPr>
        <p:sp>
          <p:nvSpPr>
            <p:cNvPr id="24" name="object 22">
              <a:extLst>
                <a:ext uri="{FF2B5EF4-FFF2-40B4-BE49-F238E27FC236}">
                  <a16:creationId xmlns:a16="http://schemas.microsoft.com/office/drawing/2014/main" id="{93CB2595-4D35-4859-67DE-1017B1A1D0CC}"/>
                </a:ext>
              </a:extLst>
            </p:cNvPr>
            <p:cNvSpPr/>
            <p:nvPr/>
          </p:nvSpPr>
          <p:spPr>
            <a:xfrm>
              <a:off x="9297923" y="1530096"/>
              <a:ext cx="1983105" cy="588645"/>
            </a:xfrm>
            <a:custGeom>
              <a:avLst/>
              <a:gdLst/>
              <a:ahLst/>
              <a:cxnLst/>
              <a:rect l="l" t="t" r="r" b="b"/>
              <a:pathLst>
                <a:path w="1983104" h="588644">
                  <a:moveTo>
                    <a:pt x="1884679" y="0"/>
                  </a:moveTo>
                  <a:lnTo>
                    <a:pt x="98044" y="0"/>
                  </a:lnTo>
                  <a:lnTo>
                    <a:pt x="59900" y="7711"/>
                  </a:lnTo>
                  <a:lnTo>
                    <a:pt x="28733" y="28733"/>
                  </a:lnTo>
                  <a:lnTo>
                    <a:pt x="7711" y="59900"/>
                  </a:lnTo>
                  <a:lnTo>
                    <a:pt x="0" y="98043"/>
                  </a:lnTo>
                  <a:lnTo>
                    <a:pt x="0" y="490219"/>
                  </a:lnTo>
                  <a:lnTo>
                    <a:pt x="7711" y="528363"/>
                  </a:lnTo>
                  <a:lnTo>
                    <a:pt x="28733" y="559530"/>
                  </a:lnTo>
                  <a:lnTo>
                    <a:pt x="59900" y="580552"/>
                  </a:lnTo>
                  <a:lnTo>
                    <a:pt x="98044" y="588263"/>
                  </a:lnTo>
                  <a:lnTo>
                    <a:pt x="1884679" y="588263"/>
                  </a:lnTo>
                  <a:lnTo>
                    <a:pt x="1922823" y="580552"/>
                  </a:lnTo>
                  <a:lnTo>
                    <a:pt x="1953990" y="559530"/>
                  </a:lnTo>
                  <a:lnTo>
                    <a:pt x="1975012" y="528363"/>
                  </a:lnTo>
                  <a:lnTo>
                    <a:pt x="1982724" y="490219"/>
                  </a:lnTo>
                  <a:lnTo>
                    <a:pt x="1982724" y="98043"/>
                  </a:lnTo>
                  <a:lnTo>
                    <a:pt x="1975012" y="59900"/>
                  </a:lnTo>
                  <a:lnTo>
                    <a:pt x="1953990" y="28733"/>
                  </a:lnTo>
                  <a:lnTo>
                    <a:pt x="1922823" y="7711"/>
                  </a:lnTo>
                  <a:lnTo>
                    <a:pt x="1884679" y="0"/>
                  </a:lnTo>
                  <a:close/>
                </a:path>
              </a:pathLst>
            </a:custGeom>
            <a:solidFill>
              <a:srgbClr val="4471C4"/>
            </a:solidFill>
          </p:spPr>
          <p:txBody>
            <a:bodyPr wrap="square" lIns="0" tIns="0" rIns="0" bIns="0" rtlCol="0"/>
            <a:lstStyle/>
            <a:p>
              <a:endParaRPr/>
            </a:p>
          </p:txBody>
        </p:sp>
        <p:sp>
          <p:nvSpPr>
            <p:cNvPr id="25" name="object 23">
              <a:extLst>
                <a:ext uri="{FF2B5EF4-FFF2-40B4-BE49-F238E27FC236}">
                  <a16:creationId xmlns:a16="http://schemas.microsoft.com/office/drawing/2014/main" id="{6738B33B-1226-15C9-718B-F3417BAB80DA}"/>
                </a:ext>
              </a:extLst>
            </p:cNvPr>
            <p:cNvSpPr/>
            <p:nvPr/>
          </p:nvSpPr>
          <p:spPr>
            <a:xfrm>
              <a:off x="9297923" y="1530096"/>
              <a:ext cx="1983105" cy="588645"/>
            </a:xfrm>
            <a:custGeom>
              <a:avLst/>
              <a:gdLst/>
              <a:ahLst/>
              <a:cxnLst/>
              <a:rect l="l" t="t" r="r" b="b"/>
              <a:pathLst>
                <a:path w="1983104" h="588644">
                  <a:moveTo>
                    <a:pt x="0" y="98043"/>
                  </a:moveTo>
                  <a:lnTo>
                    <a:pt x="7711" y="59900"/>
                  </a:lnTo>
                  <a:lnTo>
                    <a:pt x="28733" y="28733"/>
                  </a:lnTo>
                  <a:lnTo>
                    <a:pt x="59900" y="7711"/>
                  </a:lnTo>
                  <a:lnTo>
                    <a:pt x="98044" y="0"/>
                  </a:lnTo>
                  <a:lnTo>
                    <a:pt x="1884679" y="0"/>
                  </a:lnTo>
                  <a:lnTo>
                    <a:pt x="1922823" y="7711"/>
                  </a:lnTo>
                  <a:lnTo>
                    <a:pt x="1953990" y="28733"/>
                  </a:lnTo>
                  <a:lnTo>
                    <a:pt x="1975012" y="59900"/>
                  </a:lnTo>
                  <a:lnTo>
                    <a:pt x="1982724" y="98043"/>
                  </a:lnTo>
                  <a:lnTo>
                    <a:pt x="1982724" y="490219"/>
                  </a:lnTo>
                  <a:lnTo>
                    <a:pt x="1975012" y="528363"/>
                  </a:lnTo>
                  <a:lnTo>
                    <a:pt x="1953990" y="559530"/>
                  </a:lnTo>
                  <a:lnTo>
                    <a:pt x="1922823" y="580552"/>
                  </a:lnTo>
                  <a:lnTo>
                    <a:pt x="1884679" y="588263"/>
                  </a:lnTo>
                  <a:lnTo>
                    <a:pt x="98044" y="588263"/>
                  </a:lnTo>
                  <a:lnTo>
                    <a:pt x="59900" y="580552"/>
                  </a:lnTo>
                  <a:lnTo>
                    <a:pt x="28733" y="559530"/>
                  </a:lnTo>
                  <a:lnTo>
                    <a:pt x="7711" y="528363"/>
                  </a:lnTo>
                  <a:lnTo>
                    <a:pt x="0" y="490219"/>
                  </a:lnTo>
                  <a:lnTo>
                    <a:pt x="0" y="98043"/>
                  </a:lnTo>
                  <a:close/>
                </a:path>
              </a:pathLst>
            </a:custGeom>
            <a:ln w="12700">
              <a:solidFill>
                <a:srgbClr val="FFFFFF"/>
              </a:solidFill>
            </a:ln>
          </p:spPr>
          <p:txBody>
            <a:bodyPr wrap="square" lIns="0" tIns="0" rIns="0" bIns="0" rtlCol="0"/>
            <a:lstStyle/>
            <a:p>
              <a:endParaRPr/>
            </a:p>
          </p:txBody>
        </p:sp>
      </p:grpSp>
      <p:sp>
        <p:nvSpPr>
          <p:cNvPr id="26" name="object 24">
            <a:extLst>
              <a:ext uri="{FF2B5EF4-FFF2-40B4-BE49-F238E27FC236}">
                <a16:creationId xmlns:a16="http://schemas.microsoft.com/office/drawing/2014/main" id="{DBF4E1CC-BB19-678F-C13E-C3AAAF2609A4}"/>
              </a:ext>
            </a:extLst>
          </p:cNvPr>
          <p:cNvSpPr txBox="1"/>
          <p:nvPr/>
        </p:nvSpPr>
        <p:spPr>
          <a:xfrm>
            <a:off x="9180143" y="1262481"/>
            <a:ext cx="1841500" cy="317500"/>
          </a:xfrm>
          <a:prstGeom prst="rect">
            <a:avLst/>
          </a:prstGeom>
        </p:spPr>
        <p:txBody>
          <a:bodyPr vert="horz" wrap="square" lIns="0" tIns="27305" rIns="0" bIns="0" rtlCol="0">
            <a:spAutoFit/>
          </a:bodyPr>
          <a:lstStyle/>
          <a:p>
            <a:pPr marL="12700" marR="5080" indent="27305">
              <a:lnSpc>
                <a:spcPts val="1100"/>
              </a:lnSpc>
              <a:spcBef>
                <a:spcPts val="215"/>
              </a:spcBef>
            </a:pPr>
            <a:r>
              <a:rPr sz="1000" spc="-5" dirty="0">
                <a:solidFill>
                  <a:srgbClr val="FFFFFF"/>
                </a:solidFill>
                <a:latin typeface="Calibri"/>
                <a:cs typeface="Calibri"/>
              </a:rPr>
              <a:t>5.</a:t>
            </a:r>
            <a:r>
              <a:rPr sz="1000" spc="-15" dirty="0">
                <a:solidFill>
                  <a:srgbClr val="FFFFFF"/>
                </a:solidFill>
                <a:latin typeface="Calibri"/>
                <a:cs typeface="Calibri"/>
              </a:rPr>
              <a:t> </a:t>
            </a:r>
            <a:r>
              <a:rPr sz="1000" spc="-5" dirty="0">
                <a:solidFill>
                  <a:srgbClr val="FFFFFF"/>
                </a:solidFill>
                <a:latin typeface="Calibri"/>
                <a:cs typeface="Calibri"/>
              </a:rPr>
              <a:t>Convert</a:t>
            </a:r>
            <a:r>
              <a:rPr sz="1000" spc="5" dirty="0">
                <a:solidFill>
                  <a:srgbClr val="FFFFFF"/>
                </a:solidFill>
                <a:latin typeface="Calibri"/>
                <a:cs typeface="Calibri"/>
              </a:rPr>
              <a:t> </a:t>
            </a:r>
            <a:r>
              <a:rPr sz="1000" spc="-10" dirty="0">
                <a:solidFill>
                  <a:srgbClr val="FFFFFF"/>
                </a:solidFill>
                <a:latin typeface="Calibri"/>
                <a:cs typeface="Calibri"/>
              </a:rPr>
              <a:t>Dict </a:t>
            </a:r>
            <a:r>
              <a:rPr sz="1000" spc="-5" dirty="0">
                <a:solidFill>
                  <a:srgbClr val="FFFFFF"/>
                </a:solidFill>
                <a:latin typeface="Calibri"/>
                <a:cs typeface="Calibri"/>
              </a:rPr>
              <a:t>to</a:t>
            </a:r>
            <a:r>
              <a:rPr sz="1000" spc="-10" dirty="0">
                <a:solidFill>
                  <a:srgbClr val="FFFFFF"/>
                </a:solidFill>
                <a:latin typeface="Calibri"/>
                <a:cs typeface="Calibri"/>
              </a:rPr>
              <a:t> </a:t>
            </a:r>
            <a:r>
              <a:rPr sz="1000" spc="-5" dirty="0">
                <a:solidFill>
                  <a:srgbClr val="FFFFFF"/>
                </a:solidFill>
                <a:latin typeface="Calibri"/>
                <a:cs typeface="Calibri"/>
              </a:rPr>
              <a:t>Dataframe,</a:t>
            </a:r>
            <a:r>
              <a:rPr sz="1000" spc="10" dirty="0">
                <a:solidFill>
                  <a:srgbClr val="FFFFFF"/>
                </a:solidFill>
                <a:latin typeface="Calibri"/>
                <a:cs typeface="Calibri"/>
              </a:rPr>
              <a:t> </a:t>
            </a:r>
            <a:r>
              <a:rPr sz="1000" spc="-5" dirty="0">
                <a:solidFill>
                  <a:srgbClr val="FFFFFF"/>
                </a:solidFill>
                <a:latin typeface="Calibri"/>
                <a:cs typeface="Calibri"/>
              </a:rPr>
              <a:t>filter </a:t>
            </a:r>
            <a:r>
              <a:rPr sz="1000" spc="-210" dirty="0">
                <a:solidFill>
                  <a:srgbClr val="FFFFFF"/>
                </a:solidFill>
                <a:latin typeface="Calibri"/>
                <a:cs typeface="Calibri"/>
              </a:rPr>
              <a:t> </a:t>
            </a:r>
            <a:r>
              <a:rPr sz="1000" spc="-5" dirty="0">
                <a:solidFill>
                  <a:srgbClr val="FFFFFF"/>
                </a:solidFill>
                <a:latin typeface="Calibri"/>
                <a:cs typeface="Calibri"/>
              </a:rPr>
              <a:t>for</a:t>
            </a:r>
            <a:r>
              <a:rPr sz="1000" spc="-10" dirty="0">
                <a:solidFill>
                  <a:srgbClr val="FFFFFF"/>
                </a:solidFill>
                <a:latin typeface="Calibri"/>
                <a:cs typeface="Calibri"/>
              </a:rPr>
              <a:t> </a:t>
            </a:r>
            <a:r>
              <a:rPr sz="1000" spc="-5" dirty="0">
                <a:solidFill>
                  <a:srgbClr val="FFFFFF"/>
                </a:solidFill>
                <a:latin typeface="Calibri"/>
                <a:cs typeface="Calibri"/>
              </a:rPr>
              <a:t>Falcon9</a:t>
            </a:r>
            <a:r>
              <a:rPr sz="1000" dirty="0">
                <a:solidFill>
                  <a:srgbClr val="FFFFFF"/>
                </a:solidFill>
                <a:latin typeface="Calibri"/>
                <a:cs typeface="Calibri"/>
              </a:rPr>
              <a:t> </a:t>
            </a:r>
            <a:r>
              <a:rPr sz="1000" spc="-5" dirty="0">
                <a:solidFill>
                  <a:srgbClr val="FFFFFF"/>
                </a:solidFill>
                <a:latin typeface="Calibri"/>
                <a:cs typeface="Calibri"/>
              </a:rPr>
              <a:t>launches,</a:t>
            </a:r>
            <a:r>
              <a:rPr sz="1000" spc="-10" dirty="0">
                <a:solidFill>
                  <a:srgbClr val="FFFFFF"/>
                </a:solidFill>
                <a:latin typeface="Calibri"/>
                <a:cs typeface="Calibri"/>
              </a:rPr>
              <a:t> </a:t>
            </a:r>
            <a:r>
              <a:rPr sz="1000" spc="-5" dirty="0">
                <a:solidFill>
                  <a:srgbClr val="FFFFFF"/>
                </a:solidFill>
                <a:latin typeface="Calibri"/>
                <a:cs typeface="Calibri"/>
              </a:rPr>
              <a:t>covert</a:t>
            </a:r>
            <a:r>
              <a:rPr sz="1000" spc="5" dirty="0">
                <a:solidFill>
                  <a:srgbClr val="FFFFFF"/>
                </a:solidFill>
                <a:latin typeface="Calibri"/>
                <a:cs typeface="Calibri"/>
              </a:rPr>
              <a:t> </a:t>
            </a:r>
            <a:r>
              <a:rPr sz="1000" spc="-5" dirty="0">
                <a:solidFill>
                  <a:srgbClr val="FFFFFF"/>
                </a:solidFill>
                <a:latin typeface="Calibri"/>
                <a:cs typeface="Calibri"/>
              </a:rPr>
              <a:t>to</a:t>
            </a:r>
            <a:r>
              <a:rPr sz="1000" spc="-10" dirty="0">
                <a:solidFill>
                  <a:srgbClr val="FFFFFF"/>
                </a:solidFill>
                <a:latin typeface="Calibri"/>
                <a:cs typeface="Calibri"/>
              </a:rPr>
              <a:t> CSV</a:t>
            </a:r>
            <a:endParaRPr sz="1000">
              <a:latin typeface="Calibri"/>
              <a:cs typeface="Calibri"/>
            </a:endParaRPr>
          </a:p>
        </p:txBody>
      </p:sp>
      <p:sp>
        <p:nvSpPr>
          <p:cNvPr id="30" name="CaixaDeTexto 29">
            <a:extLst>
              <a:ext uri="{FF2B5EF4-FFF2-40B4-BE49-F238E27FC236}">
                <a16:creationId xmlns:a16="http://schemas.microsoft.com/office/drawing/2014/main" id="{B87860D2-343A-9883-9813-B48392A833E7}"/>
              </a:ext>
            </a:extLst>
          </p:cNvPr>
          <p:cNvSpPr txBox="1"/>
          <p:nvPr/>
        </p:nvSpPr>
        <p:spPr>
          <a:xfrm>
            <a:off x="224807" y="2200386"/>
            <a:ext cx="6101080" cy="1384995"/>
          </a:xfrm>
          <a:prstGeom prst="rect">
            <a:avLst/>
          </a:prstGeom>
          <a:noFill/>
        </p:spPr>
        <p:txBody>
          <a:bodyPr wrap="square">
            <a:spAutoFit/>
          </a:bodyPr>
          <a:lstStyle/>
          <a:p>
            <a:pPr marL="434975" marR="328930" indent="-342900">
              <a:lnSpc>
                <a:spcPct val="100000"/>
              </a:lnSpc>
              <a:spcBef>
                <a:spcPts val="295"/>
              </a:spcBef>
              <a:buAutoNum type="arabicPeriod" startAt="3"/>
              <a:tabLst>
                <a:tab pos="434340" algn="l"/>
                <a:tab pos="434975" algn="l"/>
              </a:tabLst>
            </a:pPr>
            <a:r>
              <a:rPr lang="pt-BR" sz="1400" spc="-5" dirty="0" err="1">
                <a:latin typeface="Times New Roman" panose="02020603050405020304" pitchFamily="18" charset="0"/>
                <a:cs typeface="Times New Roman" panose="02020603050405020304" pitchFamily="18" charset="0"/>
              </a:rPr>
              <a:t>Call</a:t>
            </a:r>
            <a:r>
              <a:rPr lang="pt-BR" sz="1400" spc="-5" dirty="0">
                <a:latin typeface="Times New Roman" panose="02020603050405020304" pitchFamily="18" charset="0"/>
                <a:cs typeface="Times New Roman" panose="02020603050405020304" pitchFamily="18" charset="0"/>
              </a:rPr>
              <a:t> </a:t>
            </a:r>
            <a:r>
              <a:rPr lang="pt-BR" sz="1400" dirty="0" err="1">
                <a:latin typeface="Times New Roman" panose="02020603050405020304" pitchFamily="18" charset="0"/>
                <a:cs typeface="Times New Roman" panose="02020603050405020304" pitchFamily="18" charset="0"/>
              </a:rPr>
              <a:t>helper</a:t>
            </a:r>
            <a:r>
              <a:rPr lang="pt-BR" sz="1400" dirty="0">
                <a:latin typeface="Times New Roman" panose="02020603050405020304" pitchFamily="18" charset="0"/>
                <a:cs typeface="Times New Roman" panose="02020603050405020304" pitchFamily="18" charset="0"/>
              </a:rPr>
              <a:t> </a:t>
            </a:r>
            <a:r>
              <a:rPr lang="pt-BR" sz="1400" dirty="0" err="1">
                <a:latin typeface="Times New Roman" panose="02020603050405020304" pitchFamily="18" charset="0"/>
                <a:cs typeface="Times New Roman" panose="02020603050405020304" pitchFamily="18" charset="0"/>
              </a:rPr>
              <a:t>functions</a:t>
            </a:r>
            <a:r>
              <a:rPr lang="pt-BR" sz="1400" dirty="0">
                <a:latin typeface="Times New Roman" panose="02020603050405020304" pitchFamily="18" charset="0"/>
                <a:cs typeface="Times New Roman" panose="02020603050405020304" pitchFamily="18" charset="0"/>
              </a:rPr>
              <a:t> </a:t>
            </a:r>
            <a:r>
              <a:rPr lang="pt-BR" sz="1400" spc="-5" dirty="0" err="1">
                <a:latin typeface="Times New Roman" panose="02020603050405020304" pitchFamily="18" charset="0"/>
                <a:cs typeface="Times New Roman" panose="02020603050405020304" pitchFamily="18" charset="0"/>
              </a:rPr>
              <a:t>to</a:t>
            </a:r>
            <a:r>
              <a:rPr lang="pt-BR" sz="1400" spc="-5" dirty="0">
                <a:latin typeface="Times New Roman" panose="02020603050405020304" pitchFamily="18" charset="0"/>
                <a:cs typeface="Times New Roman" panose="02020603050405020304" pitchFamily="18" charset="0"/>
              </a:rPr>
              <a:t> </a:t>
            </a:r>
            <a:r>
              <a:rPr lang="pt-BR" sz="1400" spc="-10" dirty="0" err="1">
                <a:latin typeface="Times New Roman" panose="02020603050405020304" pitchFamily="18" charset="0"/>
                <a:cs typeface="Times New Roman" panose="02020603050405020304" pitchFamily="18" charset="0"/>
              </a:rPr>
              <a:t>get</a:t>
            </a:r>
            <a:r>
              <a:rPr lang="pt-BR" sz="1400" spc="-10" dirty="0">
                <a:latin typeface="Times New Roman" panose="02020603050405020304" pitchFamily="18" charset="0"/>
                <a:cs typeface="Times New Roman" panose="02020603050405020304" pitchFamily="18" charset="0"/>
              </a:rPr>
              <a:t> </a:t>
            </a:r>
            <a:r>
              <a:rPr lang="pt-BR" sz="1400" spc="-5" dirty="0" err="1">
                <a:latin typeface="Times New Roman" panose="02020603050405020304" pitchFamily="18" charset="0"/>
                <a:cs typeface="Times New Roman" panose="02020603050405020304" pitchFamily="18" charset="0"/>
              </a:rPr>
              <a:t>relevant</a:t>
            </a:r>
            <a:r>
              <a:rPr lang="pt-BR" sz="1400" spc="-5" dirty="0">
                <a:latin typeface="Times New Roman" panose="02020603050405020304" pitchFamily="18" charset="0"/>
                <a:cs typeface="Times New Roman" panose="02020603050405020304" pitchFamily="18" charset="0"/>
              </a:rPr>
              <a:t> </a:t>
            </a:r>
            <a:r>
              <a:rPr lang="pt-BR" sz="1400" spc="-10" dirty="0">
                <a:latin typeface="Times New Roman" panose="02020603050405020304" pitchFamily="18" charset="0"/>
                <a:cs typeface="Times New Roman" panose="02020603050405020304" pitchFamily="18" charset="0"/>
              </a:rPr>
              <a:t>data </a:t>
            </a:r>
            <a:r>
              <a:rPr lang="pt-BR" sz="1400" spc="-5" dirty="0" err="1">
                <a:latin typeface="Times New Roman" panose="02020603050405020304" pitchFamily="18" charset="0"/>
                <a:cs typeface="Times New Roman" panose="02020603050405020304" pitchFamily="18" charset="0"/>
              </a:rPr>
              <a:t>where</a:t>
            </a:r>
            <a:r>
              <a:rPr lang="pt-BR" sz="1400" spc="-5" dirty="0">
                <a:latin typeface="Times New Roman" panose="02020603050405020304" pitchFamily="18" charset="0"/>
                <a:cs typeface="Times New Roman" panose="02020603050405020304" pitchFamily="18" charset="0"/>
              </a:rPr>
              <a:t> </a:t>
            </a:r>
            <a:r>
              <a:rPr lang="pt-BR" sz="1400" spc="-5" dirty="0" err="1">
                <a:latin typeface="Times New Roman" panose="02020603050405020304" pitchFamily="18" charset="0"/>
                <a:cs typeface="Times New Roman" panose="02020603050405020304" pitchFamily="18" charset="0"/>
              </a:rPr>
              <a:t>columns</a:t>
            </a:r>
            <a:r>
              <a:rPr lang="pt-BR" sz="1400" spc="-5" dirty="0">
                <a:latin typeface="Times New Roman" panose="02020603050405020304" pitchFamily="18" charset="0"/>
                <a:cs typeface="Times New Roman" panose="02020603050405020304" pitchFamily="18" charset="0"/>
              </a:rPr>
              <a:t> </a:t>
            </a:r>
            <a:r>
              <a:rPr lang="pt-BR" sz="1400" spc="-10" dirty="0" err="1">
                <a:latin typeface="Times New Roman" panose="02020603050405020304" pitchFamily="18" charset="0"/>
                <a:cs typeface="Times New Roman" panose="02020603050405020304" pitchFamily="18" charset="0"/>
              </a:rPr>
              <a:t>have</a:t>
            </a:r>
            <a:r>
              <a:rPr lang="pt-BR" sz="1400" spc="-10" dirty="0">
                <a:latin typeface="Times New Roman" panose="02020603050405020304" pitchFamily="18" charset="0"/>
                <a:cs typeface="Times New Roman" panose="02020603050405020304" pitchFamily="18" charset="0"/>
              </a:rPr>
              <a:t> </a:t>
            </a:r>
            <a:r>
              <a:rPr lang="pt-BR" sz="1400" dirty="0" err="1">
                <a:latin typeface="Times New Roman" panose="02020603050405020304" pitchFamily="18" charset="0"/>
                <a:cs typeface="Times New Roman" panose="02020603050405020304" pitchFamily="18" charset="0"/>
              </a:rPr>
              <a:t>IDs</a:t>
            </a:r>
            <a:r>
              <a:rPr lang="pt-BR" sz="1400" dirty="0">
                <a:latin typeface="Times New Roman" panose="02020603050405020304" pitchFamily="18" charset="0"/>
                <a:cs typeface="Times New Roman" panose="02020603050405020304" pitchFamily="18" charset="0"/>
              </a:rPr>
              <a:t> </a:t>
            </a:r>
            <a:r>
              <a:rPr lang="pt-BR" sz="1400" spc="-260" dirty="0">
                <a:latin typeface="Times New Roman" panose="02020603050405020304" pitchFamily="18" charset="0"/>
                <a:cs typeface="Times New Roman" panose="02020603050405020304" pitchFamily="18" charset="0"/>
              </a:rPr>
              <a:t> </a:t>
            </a:r>
            <a:r>
              <a:rPr lang="pt-BR" sz="1400" spc="-5" dirty="0">
                <a:latin typeface="Times New Roman" panose="02020603050405020304" pitchFamily="18" charset="0"/>
                <a:cs typeface="Times New Roman" panose="02020603050405020304" pitchFamily="18" charset="0"/>
              </a:rPr>
              <a:t>(e.g., </a:t>
            </a:r>
            <a:r>
              <a:rPr lang="pt-BR" sz="1400" spc="-15" dirty="0" err="1">
                <a:latin typeface="Times New Roman" panose="02020603050405020304" pitchFamily="18" charset="0"/>
                <a:cs typeface="Times New Roman" panose="02020603050405020304" pitchFamily="18" charset="0"/>
              </a:rPr>
              <a:t>rocket</a:t>
            </a:r>
            <a:r>
              <a:rPr lang="pt-BR" sz="1400" spc="20" dirty="0">
                <a:latin typeface="Times New Roman" panose="02020603050405020304" pitchFamily="18" charset="0"/>
                <a:cs typeface="Times New Roman" panose="02020603050405020304" pitchFamily="18" charset="0"/>
              </a:rPr>
              <a:t> </a:t>
            </a:r>
            <a:r>
              <a:rPr lang="pt-BR" sz="1400" spc="-5" dirty="0" err="1">
                <a:latin typeface="Times New Roman" panose="02020603050405020304" pitchFamily="18" charset="0"/>
                <a:cs typeface="Times New Roman" panose="02020603050405020304" pitchFamily="18" charset="0"/>
              </a:rPr>
              <a:t>column</a:t>
            </a:r>
            <a:r>
              <a:rPr lang="pt-BR" sz="1400" spc="-5" dirty="0">
                <a:latin typeface="Times New Roman" panose="02020603050405020304" pitchFamily="18" charset="0"/>
                <a:cs typeface="Times New Roman" panose="02020603050405020304" pitchFamily="18" charset="0"/>
              </a:rPr>
              <a:t> </a:t>
            </a:r>
            <a:r>
              <a:rPr lang="pt-BR" sz="1400" dirty="0" err="1">
                <a:latin typeface="Times New Roman" panose="02020603050405020304" pitchFamily="18" charset="0"/>
                <a:cs typeface="Times New Roman" panose="02020603050405020304" pitchFamily="18" charset="0"/>
              </a:rPr>
              <a:t>is</a:t>
            </a:r>
            <a:r>
              <a:rPr lang="pt-BR" sz="1400" spc="15" dirty="0">
                <a:latin typeface="Times New Roman" panose="02020603050405020304" pitchFamily="18" charset="0"/>
                <a:cs typeface="Times New Roman" panose="02020603050405020304" pitchFamily="18" charset="0"/>
              </a:rPr>
              <a:t> </a:t>
            </a:r>
            <a:r>
              <a:rPr lang="pt-BR" sz="1400" dirty="0" err="1">
                <a:latin typeface="Times New Roman" panose="02020603050405020304" pitchFamily="18" charset="0"/>
                <a:cs typeface="Times New Roman" panose="02020603050405020304" pitchFamily="18" charset="0"/>
              </a:rPr>
              <a:t>an</a:t>
            </a:r>
            <a:r>
              <a:rPr lang="pt-BR" sz="1400" spc="-5" dirty="0">
                <a:latin typeface="Times New Roman" panose="02020603050405020304" pitchFamily="18" charset="0"/>
                <a:cs typeface="Times New Roman" panose="02020603050405020304" pitchFamily="18" charset="0"/>
              </a:rPr>
              <a:t> </a:t>
            </a:r>
            <a:r>
              <a:rPr lang="pt-BR" sz="1400" spc="-5" dirty="0" err="1">
                <a:latin typeface="Times New Roman" panose="02020603050405020304" pitchFamily="18" charset="0"/>
                <a:cs typeface="Times New Roman" panose="02020603050405020304" pitchFamily="18" charset="0"/>
              </a:rPr>
              <a:t>identification</a:t>
            </a:r>
            <a:r>
              <a:rPr lang="pt-BR" sz="1400" spc="-40" dirty="0">
                <a:latin typeface="Times New Roman" panose="02020603050405020304" pitchFamily="18" charset="0"/>
                <a:cs typeface="Times New Roman" panose="02020603050405020304" pitchFamily="18" charset="0"/>
              </a:rPr>
              <a:t> </a:t>
            </a:r>
            <a:r>
              <a:rPr lang="pt-BR" sz="1400" dirty="0" err="1">
                <a:latin typeface="Times New Roman" panose="02020603050405020304" pitchFamily="18" charset="0"/>
                <a:cs typeface="Times New Roman" panose="02020603050405020304" pitchFamily="18" charset="0"/>
              </a:rPr>
              <a:t>number</a:t>
            </a:r>
            <a:r>
              <a:rPr lang="pt-BR" sz="1400" dirty="0">
                <a:latin typeface="Times New Roman" panose="02020603050405020304" pitchFamily="18" charset="0"/>
                <a:cs typeface="Times New Roman" panose="02020603050405020304" pitchFamily="18" charset="0"/>
              </a:rPr>
              <a:t>)</a:t>
            </a:r>
          </a:p>
          <a:p>
            <a:pPr marL="892175" lvl="1" indent="-342900">
              <a:lnSpc>
                <a:spcPct val="100000"/>
              </a:lnSpc>
              <a:buFont typeface="Arial MT"/>
              <a:buChar char="•"/>
              <a:tabLst>
                <a:tab pos="891540" algn="l"/>
                <a:tab pos="892175" algn="l"/>
              </a:tabLst>
            </a:pPr>
            <a:r>
              <a:rPr lang="pt-BR" sz="1400" spc="-10" dirty="0" err="1">
                <a:latin typeface="Times New Roman" panose="02020603050405020304" pitchFamily="18" charset="0"/>
                <a:cs typeface="Times New Roman" panose="02020603050405020304" pitchFamily="18" charset="0"/>
              </a:rPr>
              <a:t>getBoosterVersion</a:t>
            </a:r>
            <a:r>
              <a:rPr lang="pt-BR" sz="1400" spc="-10" dirty="0">
                <a:latin typeface="Times New Roman" panose="02020603050405020304" pitchFamily="18" charset="0"/>
                <a:cs typeface="Times New Roman" panose="02020603050405020304" pitchFamily="18" charset="0"/>
              </a:rPr>
              <a:t>(data)</a:t>
            </a:r>
            <a:endParaRPr lang="pt-BR" sz="1400" dirty="0">
              <a:latin typeface="Times New Roman" panose="02020603050405020304" pitchFamily="18" charset="0"/>
              <a:cs typeface="Times New Roman" panose="02020603050405020304" pitchFamily="18" charset="0"/>
            </a:endParaRPr>
          </a:p>
          <a:p>
            <a:pPr marL="892175" lvl="1" indent="-342900">
              <a:lnSpc>
                <a:spcPct val="100000"/>
              </a:lnSpc>
              <a:buFont typeface="Arial MT"/>
              <a:buChar char="•"/>
              <a:tabLst>
                <a:tab pos="891540" algn="l"/>
                <a:tab pos="892175" algn="l"/>
              </a:tabLst>
            </a:pPr>
            <a:r>
              <a:rPr lang="pt-BR" sz="1400" spc="-10" dirty="0" err="1">
                <a:latin typeface="Times New Roman" panose="02020603050405020304" pitchFamily="18" charset="0"/>
                <a:cs typeface="Times New Roman" panose="02020603050405020304" pitchFamily="18" charset="0"/>
              </a:rPr>
              <a:t>getLaunchSite</a:t>
            </a:r>
            <a:r>
              <a:rPr lang="pt-BR" sz="1400" spc="-10" dirty="0">
                <a:latin typeface="Times New Roman" panose="02020603050405020304" pitchFamily="18" charset="0"/>
                <a:cs typeface="Times New Roman" panose="02020603050405020304" pitchFamily="18" charset="0"/>
              </a:rPr>
              <a:t>(data)</a:t>
            </a:r>
            <a:endParaRPr lang="pt-BR" sz="1400" dirty="0">
              <a:latin typeface="Times New Roman" panose="02020603050405020304" pitchFamily="18" charset="0"/>
              <a:cs typeface="Times New Roman" panose="02020603050405020304" pitchFamily="18" charset="0"/>
            </a:endParaRPr>
          </a:p>
          <a:p>
            <a:pPr marL="892175" lvl="1" indent="-342900">
              <a:lnSpc>
                <a:spcPct val="100000"/>
              </a:lnSpc>
              <a:buFont typeface="Arial MT"/>
              <a:buChar char="•"/>
              <a:tabLst>
                <a:tab pos="891540" algn="l"/>
                <a:tab pos="892175" algn="l"/>
              </a:tabLst>
            </a:pPr>
            <a:r>
              <a:rPr lang="pt-BR" sz="1400" spc="-10" dirty="0" err="1">
                <a:latin typeface="Times New Roman" panose="02020603050405020304" pitchFamily="18" charset="0"/>
                <a:cs typeface="Times New Roman" panose="02020603050405020304" pitchFamily="18" charset="0"/>
              </a:rPr>
              <a:t>getPayloadData</a:t>
            </a:r>
            <a:r>
              <a:rPr lang="pt-BR" sz="1400" spc="-10" dirty="0">
                <a:latin typeface="Times New Roman" panose="02020603050405020304" pitchFamily="18" charset="0"/>
                <a:cs typeface="Times New Roman" panose="02020603050405020304" pitchFamily="18" charset="0"/>
              </a:rPr>
              <a:t>(data)</a:t>
            </a:r>
            <a:endParaRPr lang="pt-BR" sz="1400" dirty="0">
              <a:latin typeface="Times New Roman" panose="02020603050405020304" pitchFamily="18" charset="0"/>
              <a:cs typeface="Times New Roman" panose="02020603050405020304" pitchFamily="18" charset="0"/>
            </a:endParaRPr>
          </a:p>
          <a:p>
            <a:pPr marL="892175" lvl="1" indent="-342900">
              <a:lnSpc>
                <a:spcPct val="100000"/>
              </a:lnSpc>
              <a:buFont typeface="Arial MT"/>
              <a:buChar char="•"/>
              <a:tabLst>
                <a:tab pos="891540" algn="l"/>
                <a:tab pos="892175" algn="l"/>
              </a:tabLst>
            </a:pPr>
            <a:r>
              <a:rPr lang="pt-BR" sz="1400" spc="-10" dirty="0" err="1">
                <a:latin typeface="Times New Roman" panose="02020603050405020304" pitchFamily="18" charset="0"/>
                <a:cs typeface="Times New Roman" panose="02020603050405020304" pitchFamily="18" charset="0"/>
              </a:rPr>
              <a:t>getCoreData</a:t>
            </a:r>
            <a:r>
              <a:rPr lang="pt-BR" sz="1400" spc="-10" dirty="0">
                <a:latin typeface="Times New Roman" panose="02020603050405020304" pitchFamily="18" charset="0"/>
                <a:cs typeface="Times New Roman" panose="02020603050405020304" pitchFamily="18" charset="0"/>
              </a:rPr>
              <a:t>(data)</a:t>
            </a:r>
            <a:endParaRPr lang="pt-BR" sz="1400" dirty="0">
              <a:latin typeface="Times New Roman" panose="02020603050405020304" pitchFamily="18" charset="0"/>
              <a:cs typeface="Times New Roman" panose="02020603050405020304" pitchFamily="18" charset="0"/>
            </a:endParaRPr>
          </a:p>
        </p:txBody>
      </p:sp>
      <p:sp>
        <p:nvSpPr>
          <p:cNvPr id="27" name="CaixaDeTexto 26">
            <a:extLst>
              <a:ext uri="{FF2B5EF4-FFF2-40B4-BE49-F238E27FC236}">
                <a16:creationId xmlns:a16="http://schemas.microsoft.com/office/drawing/2014/main" id="{901B2DBF-645B-AF9C-E9FA-C62DDD85DC81}"/>
              </a:ext>
            </a:extLst>
          </p:cNvPr>
          <p:cNvSpPr txBox="1"/>
          <p:nvPr/>
        </p:nvSpPr>
        <p:spPr>
          <a:xfrm>
            <a:off x="334057" y="3605410"/>
            <a:ext cx="6101080" cy="307777"/>
          </a:xfrm>
          <a:prstGeom prst="rect">
            <a:avLst/>
          </a:prstGeom>
          <a:noFill/>
        </p:spPr>
        <p:txBody>
          <a:bodyPr wrap="square">
            <a:spAutoFit/>
          </a:bodyPr>
          <a:lstStyle/>
          <a:p>
            <a:r>
              <a:rPr lang="en-US" sz="1400" spc="-5" dirty="0">
                <a:latin typeface="Times New Roman" panose="02020603050405020304" pitchFamily="18" charset="0"/>
                <a:cs typeface="Times New Roman" panose="02020603050405020304" pitchFamily="18" charset="0"/>
              </a:rPr>
              <a:t>4. Construct dataset </a:t>
            </a:r>
            <a:r>
              <a:rPr lang="en-US" sz="1400" spc="-10" dirty="0">
                <a:latin typeface="Times New Roman" panose="02020603050405020304" pitchFamily="18" charset="0"/>
                <a:cs typeface="Times New Roman" panose="02020603050405020304" pitchFamily="18" charset="0"/>
              </a:rPr>
              <a:t>from </a:t>
            </a:r>
            <a:r>
              <a:rPr lang="en-US" sz="1400" spc="-5" dirty="0">
                <a:latin typeface="Times New Roman" panose="02020603050405020304" pitchFamily="18" charset="0"/>
                <a:cs typeface="Times New Roman" panose="02020603050405020304" pitchFamily="18" charset="0"/>
              </a:rPr>
              <a:t>received </a:t>
            </a:r>
            <a:r>
              <a:rPr lang="en-US" sz="1400" spc="-10" dirty="0">
                <a:latin typeface="Times New Roman" panose="02020603050405020304" pitchFamily="18" charset="0"/>
                <a:cs typeface="Times New Roman" panose="02020603050405020304" pitchFamily="18" charset="0"/>
              </a:rPr>
              <a:t>data </a:t>
            </a:r>
            <a:r>
              <a:rPr lang="en-US" sz="1400" dirty="0">
                <a:latin typeface="Times New Roman" panose="02020603050405020304" pitchFamily="18" charset="0"/>
                <a:cs typeface="Times New Roman" panose="02020603050405020304" pitchFamily="18" charset="0"/>
              </a:rPr>
              <a:t>&amp; </a:t>
            </a:r>
            <a:r>
              <a:rPr lang="en-US" sz="1400" spc="-5" dirty="0">
                <a:latin typeface="Times New Roman" panose="02020603050405020304" pitchFamily="18" charset="0"/>
                <a:cs typeface="Times New Roman" panose="02020603050405020304" pitchFamily="18" charset="0"/>
              </a:rPr>
              <a:t>combine columns into </a:t>
            </a:r>
            <a:r>
              <a:rPr lang="en-US" sz="1400" dirty="0">
                <a:latin typeface="Times New Roman" panose="02020603050405020304" pitchFamily="18" charset="0"/>
                <a:cs typeface="Times New Roman" panose="02020603050405020304" pitchFamily="18" charset="0"/>
              </a:rPr>
              <a:t>a </a:t>
            </a:r>
            <a:r>
              <a:rPr lang="en-US" sz="1400" spc="-26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dictionary:</a:t>
            </a:r>
            <a:endParaRPr lang="pt-BR" sz="1400" dirty="0">
              <a:latin typeface="Times New Roman" panose="02020603050405020304" pitchFamily="18" charset="0"/>
              <a:cs typeface="Times New Roman" panose="02020603050405020304" pitchFamily="18" charset="0"/>
            </a:endParaRPr>
          </a:p>
        </p:txBody>
      </p:sp>
      <p:pic>
        <p:nvPicPr>
          <p:cNvPr id="31" name="Imagem 30">
            <a:extLst>
              <a:ext uri="{FF2B5EF4-FFF2-40B4-BE49-F238E27FC236}">
                <a16:creationId xmlns:a16="http://schemas.microsoft.com/office/drawing/2014/main" id="{3B1F0747-55E4-AB3D-0337-65E21F83EE4C}"/>
              </a:ext>
            </a:extLst>
          </p:cNvPr>
          <p:cNvPicPr>
            <a:picLocks noChangeAspect="1"/>
          </p:cNvPicPr>
          <p:nvPr/>
        </p:nvPicPr>
        <p:blipFill>
          <a:blip r:embed="rId3"/>
          <a:stretch>
            <a:fillRect/>
          </a:stretch>
        </p:blipFill>
        <p:spPr>
          <a:xfrm>
            <a:off x="734028" y="4068027"/>
            <a:ext cx="3433192" cy="2135608"/>
          </a:xfrm>
          <a:prstGeom prst="rect">
            <a:avLst/>
          </a:prstGeom>
        </p:spPr>
      </p:pic>
      <p:sp>
        <p:nvSpPr>
          <p:cNvPr id="35" name="CaixaDeTexto 34">
            <a:extLst>
              <a:ext uri="{FF2B5EF4-FFF2-40B4-BE49-F238E27FC236}">
                <a16:creationId xmlns:a16="http://schemas.microsoft.com/office/drawing/2014/main" id="{DD55518B-AAAA-89A7-F057-C35A2C4CE454}"/>
              </a:ext>
            </a:extLst>
          </p:cNvPr>
          <p:cNvSpPr txBox="1"/>
          <p:nvPr/>
        </p:nvSpPr>
        <p:spPr>
          <a:xfrm>
            <a:off x="6767906" y="2070122"/>
            <a:ext cx="6101080" cy="523220"/>
          </a:xfrm>
          <a:prstGeom prst="rect">
            <a:avLst/>
          </a:prstGeom>
          <a:noFill/>
        </p:spPr>
        <p:txBody>
          <a:bodyPr wrap="square">
            <a:spAutoFit/>
          </a:bodyPr>
          <a:lstStyle/>
          <a:p>
            <a:r>
              <a:rPr lang="en-US" sz="1400" b="0" i="0" u="none" strike="noStrike" baseline="0" dirty="0">
                <a:solidFill>
                  <a:srgbClr val="000000"/>
                </a:solidFill>
                <a:latin typeface="Times New Roman" panose="02020603050405020304" pitchFamily="18" charset="0"/>
                <a:cs typeface="Times New Roman" panose="02020603050405020304" pitchFamily="18" charset="0"/>
              </a:rPr>
              <a:t>5. Create </a:t>
            </a:r>
            <a:r>
              <a:rPr lang="en-US" sz="1400" b="0" i="0" u="none" strike="noStrike" baseline="0" dirty="0" err="1">
                <a:solidFill>
                  <a:srgbClr val="000000"/>
                </a:solidFill>
                <a:latin typeface="Times New Roman" panose="02020603050405020304" pitchFamily="18" charset="0"/>
                <a:cs typeface="Times New Roman" panose="02020603050405020304" pitchFamily="18" charset="0"/>
              </a:rPr>
              <a:t>Dataframe</a:t>
            </a:r>
            <a:r>
              <a:rPr lang="en-US" sz="1400" b="0" i="0" u="none" strike="noStrike" baseline="0" dirty="0">
                <a:solidFill>
                  <a:srgbClr val="000000"/>
                </a:solidFill>
                <a:latin typeface="Times New Roman" panose="02020603050405020304" pitchFamily="18" charset="0"/>
                <a:cs typeface="Times New Roman" panose="02020603050405020304" pitchFamily="18" charset="0"/>
              </a:rPr>
              <a:t> from dictionary and filter to keep only </a:t>
            </a:r>
          </a:p>
          <a:p>
            <a:r>
              <a:rPr lang="en-US" sz="1400" b="0" i="0" u="none" strike="noStrike" baseline="0" dirty="0">
                <a:solidFill>
                  <a:srgbClr val="000000"/>
                </a:solidFill>
                <a:latin typeface="Times New Roman" panose="02020603050405020304" pitchFamily="18" charset="0"/>
                <a:cs typeface="Times New Roman" panose="02020603050405020304" pitchFamily="18" charset="0"/>
              </a:rPr>
              <a:t>the Falcon 9 launches:</a:t>
            </a:r>
            <a:endParaRPr lang="pt-BR" sz="1400" dirty="0">
              <a:latin typeface="Times New Roman" panose="02020603050405020304" pitchFamily="18" charset="0"/>
              <a:cs typeface="Times New Roman" panose="02020603050405020304" pitchFamily="18" charset="0"/>
            </a:endParaRPr>
          </a:p>
        </p:txBody>
      </p:sp>
      <p:pic>
        <p:nvPicPr>
          <p:cNvPr id="39" name="Imagem 38">
            <a:extLst>
              <a:ext uri="{FF2B5EF4-FFF2-40B4-BE49-F238E27FC236}">
                <a16:creationId xmlns:a16="http://schemas.microsoft.com/office/drawing/2014/main" id="{434203D8-EBFA-A821-E085-DA29C1C9FC50}"/>
              </a:ext>
            </a:extLst>
          </p:cNvPr>
          <p:cNvPicPr>
            <a:picLocks noChangeAspect="1"/>
          </p:cNvPicPr>
          <p:nvPr/>
        </p:nvPicPr>
        <p:blipFill>
          <a:blip r:embed="rId4"/>
          <a:stretch>
            <a:fillRect/>
          </a:stretch>
        </p:blipFill>
        <p:spPr>
          <a:xfrm>
            <a:off x="6767906" y="2832568"/>
            <a:ext cx="3610479" cy="666843"/>
          </a:xfrm>
          <a:prstGeom prst="rect">
            <a:avLst/>
          </a:prstGeom>
        </p:spPr>
      </p:pic>
      <p:pic>
        <p:nvPicPr>
          <p:cNvPr id="43" name="Imagem 42">
            <a:extLst>
              <a:ext uri="{FF2B5EF4-FFF2-40B4-BE49-F238E27FC236}">
                <a16:creationId xmlns:a16="http://schemas.microsoft.com/office/drawing/2014/main" id="{D3825A07-1908-EAA1-07FE-924479DEAD60}"/>
              </a:ext>
            </a:extLst>
          </p:cNvPr>
          <p:cNvPicPr>
            <a:picLocks noChangeAspect="1"/>
          </p:cNvPicPr>
          <p:nvPr/>
        </p:nvPicPr>
        <p:blipFill>
          <a:blip r:embed="rId5"/>
          <a:stretch>
            <a:fillRect/>
          </a:stretch>
        </p:blipFill>
        <p:spPr>
          <a:xfrm>
            <a:off x="6767906" y="3542221"/>
            <a:ext cx="4401164" cy="828791"/>
          </a:xfrm>
          <a:prstGeom prst="rect">
            <a:avLst/>
          </a:prstGeom>
        </p:spPr>
      </p:pic>
      <p:pic>
        <p:nvPicPr>
          <p:cNvPr id="47" name="Imagem 46">
            <a:extLst>
              <a:ext uri="{FF2B5EF4-FFF2-40B4-BE49-F238E27FC236}">
                <a16:creationId xmlns:a16="http://schemas.microsoft.com/office/drawing/2014/main" id="{D9A3742C-4D90-95D6-B1A0-CD1946E23517}"/>
              </a:ext>
            </a:extLst>
          </p:cNvPr>
          <p:cNvPicPr>
            <a:picLocks noChangeAspect="1"/>
          </p:cNvPicPr>
          <p:nvPr/>
        </p:nvPicPr>
        <p:blipFill>
          <a:blip r:embed="rId6"/>
          <a:stretch>
            <a:fillRect/>
          </a:stretch>
        </p:blipFill>
        <p:spPr>
          <a:xfrm>
            <a:off x="6767906" y="4395020"/>
            <a:ext cx="4220164" cy="362001"/>
          </a:xfrm>
          <a:prstGeom prst="rect">
            <a:avLst/>
          </a:prstGeom>
        </p:spPr>
      </p:pic>
    </p:spTree>
    <p:extLst>
      <p:ext uri="{BB962C8B-B14F-4D97-AF65-F5344CB8AC3E}">
        <p14:creationId xmlns:p14="http://schemas.microsoft.com/office/powerpoint/2010/main" val="171928088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1078</TotalTime>
  <Words>3828</Words>
  <Application>Microsoft Office PowerPoint</Application>
  <PresentationFormat>Widescreen</PresentationFormat>
  <Paragraphs>402</Paragraphs>
  <Slides>51</Slides>
  <Notes>3</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51</vt:i4>
      </vt:variant>
    </vt:vector>
  </HeadingPairs>
  <TitlesOfParts>
    <vt:vector size="63" baseType="lpstr">
      <vt:lpstr>Abadi</vt:lpstr>
      <vt:lpstr>Arial</vt:lpstr>
      <vt:lpstr>Arial MT</vt:lpstr>
      <vt:lpstr>Bahnschrift SemiCondensed</vt:lpstr>
      <vt:lpstr>Calibri</vt:lpstr>
      <vt:lpstr>IBM Plex Mono SemiBold</vt:lpstr>
      <vt:lpstr>Microsoft Sans Serif</vt:lpstr>
      <vt:lpstr>Roboto</vt:lpstr>
      <vt:lpstr>Times New Roman</vt:lpstr>
      <vt:lpstr>Trebuchet MS</vt:lpstr>
      <vt:lpstr>Custom Design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EDA with Data Visualization</vt:lpstr>
      <vt:lpstr>EDA with SQL</vt:lpstr>
      <vt:lpstr>Build an Interactive Map with Folium</vt:lpstr>
      <vt:lpstr>Build a Dashboard with Plotly Dash</vt:lpstr>
      <vt:lpstr>Predictive Analysis (Classification)</vt:lpstr>
      <vt:lpstr>Predictive Analysis (Classification)</vt:lpstr>
      <vt:lpstr>Results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Roberto França de Oliveira</cp:lastModifiedBy>
  <cp:revision>204</cp:revision>
  <dcterms:created xsi:type="dcterms:W3CDTF">2021-04-29T18:58:34Z</dcterms:created>
  <dcterms:modified xsi:type="dcterms:W3CDTF">2025-05-15T20:13:50Z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140b9f7d-8e3a-482f-9702-4b7ffc40985a_Enabled">
    <vt:lpwstr>true</vt:lpwstr>
  </property>
  <property fmtid="{D5CDD505-2E9C-101B-9397-08002B2CF9AE}" pid="4" name="MSIP_Label_140b9f7d-8e3a-482f-9702-4b7ffc40985a_SetDate">
    <vt:lpwstr>2025-04-09T12:38:17Z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dbb65eff-099b-4d42-aa02-f9a3071e94ec</vt:lpwstr>
  </property>
  <property fmtid="{D5CDD505-2E9C-101B-9397-08002B2CF9AE}" pid="9" name="MSIP_Label_140b9f7d-8e3a-482f-9702-4b7ffc40985a_ContentBits">
    <vt:lpwstr>2</vt:lpwstr>
  </property>
  <property fmtid="{D5CDD505-2E9C-101B-9397-08002B2CF9AE}" pid="10" name="MSIP_Label_140b9f7d-8e3a-482f-9702-4b7ffc40985a_Tag">
    <vt:lpwstr>10, 0, 1, 1</vt:lpwstr>
  </property>
  <property fmtid="{D5CDD505-2E9C-101B-9397-08002B2CF9AE}" pid="11" name="ClassificationContentMarkingFooterLocations">
    <vt:lpwstr>Custom Design:3</vt:lpwstr>
  </property>
  <property fmtid="{D5CDD505-2E9C-101B-9397-08002B2CF9AE}" pid="12" name="ClassificationContentMarkingFooterText">
    <vt:lpwstr>PÚBLICA</vt:lpwstr>
  </property>
</Properties>
</file>